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wav" ContentType="audio/x-wav"/>
  <Default Extension="wmf" ContentType="image/x-w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302" r:id="rId3"/>
    <p:sldId id="304" r:id="rId4"/>
    <p:sldId id="328" r:id="rId6"/>
    <p:sldId id="307" r:id="rId7"/>
    <p:sldId id="308" r:id="rId8"/>
    <p:sldId id="313" r:id="rId9"/>
    <p:sldId id="314" r:id="rId10"/>
    <p:sldId id="321" r:id="rId11"/>
    <p:sldId id="310" r:id="rId12"/>
    <p:sldId id="315" r:id="rId13"/>
    <p:sldId id="316" r:id="rId14"/>
    <p:sldId id="311" r:id="rId15"/>
    <p:sldId id="317" r:id="rId16"/>
    <p:sldId id="318" r:id="rId17"/>
    <p:sldId id="319" r:id="rId18"/>
    <p:sldId id="322" r:id="rId19"/>
    <p:sldId id="325" r:id="rId20"/>
    <p:sldId id="327" r:id="rId21"/>
    <p:sldId id="326" r:id="rId22"/>
    <p:sldId id="330" r:id="rId23"/>
    <p:sldId id="331" r:id="rId24"/>
    <p:sldId id="334" r:id="rId25"/>
    <p:sldId id="333" r:id="rId26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CC"/>
    <a:srgbClr val="FF0066"/>
    <a:srgbClr val="FF339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howGuides="1">
      <p:cViewPr>
        <p:scale>
          <a:sx n="76" d="100"/>
          <a:sy n="76" d="100"/>
        </p:scale>
        <p:origin x="-1206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9" Type="http://schemas.openxmlformats.org/officeDocument/2006/relationships/tableStyles" Target="tableStyles.xml"/><Relationship Id="rId28" Type="http://schemas.openxmlformats.org/officeDocument/2006/relationships/viewProps" Target="viewProps.xml"/><Relationship Id="rId27" Type="http://schemas.openxmlformats.org/officeDocument/2006/relationships/presProps" Target="presProps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5" Type="http://schemas.openxmlformats.org/officeDocument/2006/relationships/image" Target="../media/image5.wmf"/><Relationship Id="rId4" Type="http://schemas.openxmlformats.org/officeDocument/2006/relationships/image" Target="../media/image4.wmf"/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4" Type="http://schemas.openxmlformats.org/officeDocument/2006/relationships/image" Target="../media/image17.wmf"/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9.vml.rels><?xml version="1.0" encoding="UTF-8" standalone="yes"?>
<Relationships xmlns="http://schemas.openxmlformats.org/package/2006/relationships"><Relationship Id="rId5" Type="http://schemas.openxmlformats.org/officeDocument/2006/relationships/image" Target="../media/image19.wmf"/><Relationship Id="rId4" Type="http://schemas.openxmlformats.org/officeDocument/2006/relationships/image" Target="../media/image10.wmf"/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5604" name="Rectangle 4"/>
          <p:cNvSpPr>
            <a:spLocks noRo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Click to edit Master text styles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Second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Third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Fourth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Fifth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p>
            <a:pPr lvl="0" algn="r" eaLnBrk="1" hangingPunct="1">
              <a:buNone/>
            </a:pPr>
            <a:fld id="{9A0DB2DC-4C9A-4742-B13C-FB6460FD3503}" type="slidenum">
              <a:rPr lang="en-US" sz="1200" dirty="0"/>
            </a:fld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/>
          <a:p>
            <a:pPr lvl="0"/>
            <a:endParaRPr dirty="0"/>
          </a:p>
        </p:txBody>
      </p:sp>
      <p:sp>
        <p:nvSpPr>
          <p:cNvPr id="26628" name="Slide Number Placeholder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fld id="{9A0DB2DC-4C9A-4742-B13C-FB6460FD3503}" type="slidenum">
              <a:rPr lang="en-US" sz="1200" dirty="0"/>
            </a:fld>
            <a:endParaRPr lang="en-US" sz="1200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650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fld id="{9A0DB2DC-4C9A-4742-B13C-FB6460FD3503}" type="slidenum">
              <a:rPr lang="en-US" sz="1200" dirty="0"/>
            </a:fld>
            <a:endParaRPr lang="en-US" sz="1200" dirty="0"/>
          </a:p>
        </p:txBody>
      </p:sp>
      <p:sp>
        <p:nvSpPr>
          <p:cNvPr id="27651" name="Rectangle 2"/>
          <p:cNvSpPr>
            <a:spLocks noRot="1" noTextEdit="1"/>
          </p:cNvSpPr>
          <p:nvPr>
            <p:ph type="sldImg"/>
          </p:nvPr>
        </p:nvSpPr>
        <p:spPr/>
      </p:sp>
      <p:sp>
        <p:nvSpPr>
          <p:cNvPr id="27652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/>
          <a:p>
            <a:pPr lvl="0" eaLnBrk="1" hangingPunct="1"/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/>
          <a:p>
            <a:pPr lvl="0"/>
            <a:endParaRPr dirty="0"/>
          </a:p>
        </p:txBody>
      </p:sp>
      <p:sp>
        <p:nvSpPr>
          <p:cNvPr id="28676" name="Slide Number Placeholder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>
              <a:buNone/>
            </a:pPr>
            <a:fld id="{9A0DB2DC-4C9A-4742-B13C-FB6460FD3503}" type="slidenum">
              <a:rPr lang="en-US" sz="1200" dirty="0"/>
            </a:fld>
            <a:endParaRPr lang="en-US" sz="1200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/>
          <a:p>
            <a:pPr lvl="0"/>
            <a:endParaRPr dirty="0"/>
          </a:p>
        </p:txBody>
      </p:sp>
      <p:sp>
        <p:nvSpPr>
          <p:cNvPr id="29700" name="Slide Number Placeholder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>
              <a:buNone/>
            </a:pPr>
            <a:fld id="{9A0DB2DC-4C9A-4742-B13C-FB6460FD3503}" type="slidenum">
              <a:rPr lang="en-US" sz="1200" dirty="0"/>
            </a:fld>
            <a:endParaRPr lang="en-US" sz="12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dirty="0"/>
              <a:t>Click to edit Master title style</a:t>
            </a:r>
            <a:endParaRPr dirty="0"/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Click to edit Master text styles</a:t>
            </a:r>
            <a:endParaRPr dirty="0"/>
          </a:p>
          <a:p>
            <a:pPr lvl="1"/>
            <a:r>
              <a:rPr dirty="0"/>
              <a:t>Second level</a:t>
            </a:r>
            <a:endParaRPr dirty="0"/>
          </a:p>
          <a:p>
            <a:pPr lvl="2"/>
            <a:r>
              <a:rPr dirty="0"/>
              <a:t>Third level</a:t>
            </a:r>
            <a:endParaRPr dirty="0"/>
          </a:p>
          <a:p>
            <a:pPr lvl="3"/>
            <a:r>
              <a:rPr dirty="0"/>
              <a:t>Fourth level</a:t>
            </a:r>
            <a:endParaRPr dirty="0"/>
          </a:p>
          <a:p>
            <a:pPr lvl="4"/>
            <a:r>
              <a:rPr dirty="0"/>
              <a:t>Fifth level</a:t>
            </a:r>
            <a:endParaRPr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Arial" panose="020B0604020202020204" pitchFamily="34" charset="0"/>
              </a:rPr>
            </a:fld>
            <a:endParaRPr 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Arial" panose="020B0604020202020204" pitchFamily="34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8.wmf"/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8.wmf"/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3.vml"/><Relationship Id="rId3" Type="http://schemas.openxmlformats.org/officeDocument/2006/relationships/slideLayout" Target="../slideLayouts/slideLayout12.xml"/><Relationship Id="rId2" Type="http://schemas.openxmlformats.org/officeDocument/2006/relationships/image" Target="../media/image11.wmf"/><Relationship Id="rId1" Type="http://schemas.openxmlformats.org/officeDocument/2006/relationships/oleObject" Target="../embeddings/oleObject7.bin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8.wmf"/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8.wmf"/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4.vml"/><Relationship Id="rId3" Type="http://schemas.openxmlformats.org/officeDocument/2006/relationships/slideLayout" Target="../slideLayouts/slideLayout12.xml"/><Relationship Id="rId2" Type="http://schemas.openxmlformats.org/officeDocument/2006/relationships/image" Target="../media/image11.wmf"/><Relationship Id="rId1" Type="http://schemas.openxmlformats.org/officeDocument/2006/relationships/oleObject" Target="../embeddings/oleObject8.bin"/></Relationships>
</file>

<file path=ppt/slides/_rels/slide16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3.xml"/><Relationship Id="rId6" Type="http://schemas.openxmlformats.org/officeDocument/2006/relationships/vmlDrawing" Target="../drawings/vmlDrawing5.vml"/><Relationship Id="rId5" Type="http://schemas.openxmlformats.org/officeDocument/2006/relationships/slideLayout" Target="../slideLayouts/slideLayout12.xml"/><Relationship Id="rId4" Type="http://schemas.openxmlformats.org/officeDocument/2006/relationships/image" Target="../media/image13.wmf"/><Relationship Id="rId3" Type="http://schemas.openxmlformats.org/officeDocument/2006/relationships/oleObject" Target="../embeddings/oleObject10.bin"/><Relationship Id="rId2" Type="http://schemas.openxmlformats.org/officeDocument/2006/relationships/image" Target="../media/image12.wmf"/><Relationship Id="rId1" Type="http://schemas.openxmlformats.org/officeDocument/2006/relationships/oleObject" Target="../embeddings/oleObject9.bin"/></Relationships>
</file>

<file path=ppt/slides/_rels/slide17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6.vml"/><Relationship Id="rId5" Type="http://schemas.openxmlformats.org/officeDocument/2006/relationships/slideLayout" Target="../slideLayouts/slideLayout12.xml"/><Relationship Id="rId4" Type="http://schemas.openxmlformats.org/officeDocument/2006/relationships/image" Target="../media/image13.wmf"/><Relationship Id="rId3" Type="http://schemas.openxmlformats.org/officeDocument/2006/relationships/oleObject" Target="../embeddings/oleObject12.bin"/><Relationship Id="rId2" Type="http://schemas.openxmlformats.org/officeDocument/2006/relationships/image" Target="../media/image12.wmf"/><Relationship Id="rId1" Type="http://schemas.openxmlformats.org/officeDocument/2006/relationships/oleObject" Target="../embeddings/oleObject11.bin"/></Relationships>
</file>

<file path=ppt/slides/_rels/slide18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7.vml"/><Relationship Id="rId5" Type="http://schemas.openxmlformats.org/officeDocument/2006/relationships/slideLayout" Target="../slideLayouts/slideLayout12.xml"/><Relationship Id="rId4" Type="http://schemas.openxmlformats.org/officeDocument/2006/relationships/image" Target="../media/image12.wmf"/><Relationship Id="rId3" Type="http://schemas.openxmlformats.org/officeDocument/2006/relationships/oleObject" Target="../embeddings/oleObject14.bin"/><Relationship Id="rId2" Type="http://schemas.openxmlformats.org/officeDocument/2006/relationships/image" Target="../media/image13.wmf"/><Relationship Id="rId1" Type="http://schemas.openxmlformats.org/officeDocument/2006/relationships/oleObject" Target="../embeddings/oleObject13.bin"/></Relationships>
</file>

<file path=ppt/slides/_rels/slide19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9.bin"/><Relationship Id="rId8" Type="http://schemas.openxmlformats.org/officeDocument/2006/relationships/image" Target="../media/image17.wmf"/><Relationship Id="rId7" Type="http://schemas.openxmlformats.org/officeDocument/2006/relationships/oleObject" Target="../embeddings/oleObject18.bin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5.wmf"/><Relationship Id="rId3" Type="http://schemas.openxmlformats.org/officeDocument/2006/relationships/oleObject" Target="../embeddings/oleObject16.bin"/><Relationship Id="rId2" Type="http://schemas.openxmlformats.org/officeDocument/2006/relationships/image" Target="../media/image14.wmf"/><Relationship Id="rId14" Type="http://schemas.openxmlformats.org/officeDocument/2006/relationships/vmlDrawing" Target="../drawings/vmlDrawing8.vml"/><Relationship Id="rId13" Type="http://schemas.openxmlformats.org/officeDocument/2006/relationships/slideLayout" Target="../slideLayouts/slideLayout12.xml"/><Relationship Id="rId12" Type="http://schemas.openxmlformats.org/officeDocument/2006/relationships/oleObject" Target="../embeddings/oleObject21.bin"/><Relationship Id="rId11" Type="http://schemas.openxmlformats.org/officeDocument/2006/relationships/oleObject" Target="../embeddings/oleObject20.bin"/><Relationship Id="rId10" Type="http://schemas.openxmlformats.org/officeDocument/2006/relationships/image" Target="../media/image18.png"/><Relationship Id="rId1" Type="http://schemas.openxmlformats.org/officeDocument/2006/relationships/oleObject" Target="../embeddings/oleObject15.bin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5.bin"/><Relationship Id="rId8" Type="http://schemas.openxmlformats.org/officeDocument/2006/relationships/image" Target="../media/image4.wmf"/><Relationship Id="rId7" Type="http://schemas.openxmlformats.org/officeDocument/2006/relationships/oleObject" Target="../embeddings/oleObject4.bin"/><Relationship Id="rId6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wmf"/><Relationship Id="rId3" Type="http://schemas.openxmlformats.org/officeDocument/2006/relationships/oleObject" Target="../embeddings/oleObject2.bin"/><Relationship Id="rId2" Type="http://schemas.openxmlformats.org/officeDocument/2006/relationships/image" Target="../media/image1.wmf"/><Relationship Id="rId13" Type="http://schemas.openxmlformats.org/officeDocument/2006/relationships/notesSlide" Target="../notesSlides/notesSlide1.xml"/><Relationship Id="rId12" Type="http://schemas.openxmlformats.org/officeDocument/2006/relationships/vmlDrawing" Target="../drawings/vmlDrawing1.vml"/><Relationship Id="rId11" Type="http://schemas.openxmlformats.org/officeDocument/2006/relationships/slideLayout" Target="../slideLayouts/slideLayout12.xml"/><Relationship Id="rId10" Type="http://schemas.openxmlformats.org/officeDocument/2006/relationships/image" Target="../media/image5.wmf"/><Relationship Id="rId1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26.bin"/><Relationship Id="rId8" Type="http://schemas.openxmlformats.org/officeDocument/2006/relationships/image" Target="../media/image18.png"/><Relationship Id="rId7" Type="http://schemas.openxmlformats.org/officeDocument/2006/relationships/oleObject" Target="../embeddings/oleObject25.bin"/><Relationship Id="rId6" Type="http://schemas.openxmlformats.org/officeDocument/2006/relationships/image" Target="../media/image17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16.wmf"/><Relationship Id="rId3" Type="http://schemas.openxmlformats.org/officeDocument/2006/relationships/oleObject" Target="../embeddings/oleObject23.bin"/><Relationship Id="rId2" Type="http://schemas.openxmlformats.org/officeDocument/2006/relationships/image" Target="../media/image14.wmf"/><Relationship Id="rId16" Type="http://schemas.openxmlformats.org/officeDocument/2006/relationships/vmlDrawing" Target="../drawings/vmlDrawing9.vml"/><Relationship Id="rId15" Type="http://schemas.openxmlformats.org/officeDocument/2006/relationships/slideLayout" Target="../slideLayouts/slideLayout12.xml"/><Relationship Id="rId14" Type="http://schemas.openxmlformats.org/officeDocument/2006/relationships/image" Target="../media/image19.wmf"/><Relationship Id="rId13" Type="http://schemas.openxmlformats.org/officeDocument/2006/relationships/oleObject" Target="../embeddings/oleObject29.bin"/><Relationship Id="rId12" Type="http://schemas.openxmlformats.org/officeDocument/2006/relationships/image" Target="../media/image10.wmf"/><Relationship Id="rId11" Type="http://schemas.openxmlformats.org/officeDocument/2006/relationships/oleObject" Target="../embeddings/oleObject28.bin"/><Relationship Id="rId10" Type="http://schemas.openxmlformats.org/officeDocument/2006/relationships/oleObject" Target="../embeddings/oleObject27.bin"/><Relationship Id="rId1" Type="http://schemas.openxmlformats.org/officeDocument/2006/relationships/oleObject" Target="../embeddings/oleObject22.bin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8.wmf"/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8.wmf"/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8.wmf"/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vmlDrawing" Target="../drawings/vmlDrawing2.vml"/><Relationship Id="rId8" Type="http://schemas.openxmlformats.org/officeDocument/2006/relationships/slideLayout" Target="../slideLayouts/slideLayout7.xml"/><Relationship Id="rId7" Type="http://schemas.openxmlformats.org/officeDocument/2006/relationships/audio" Target="../media/audio1.wav"/><Relationship Id="rId6" Type="http://schemas.openxmlformats.org/officeDocument/2006/relationships/image" Target="../media/image8.wmf"/><Relationship Id="rId5" Type="http://schemas.openxmlformats.org/officeDocument/2006/relationships/image" Target="../media/image7.jpeg"/><Relationship Id="rId4" Type="http://schemas.openxmlformats.org/officeDocument/2006/relationships/image" Target="../media/image6.jpeg"/><Relationship Id="rId3" Type="http://schemas.openxmlformats.org/officeDocument/2006/relationships/image" Target="../media/image10.wmf"/><Relationship Id="rId2" Type="http://schemas.openxmlformats.org/officeDocument/2006/relationships/oleObject" Target="../embeddings/oleObject6.bin"/><Relationship Id="rId1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gradFill rotWithShape="1">
            <a:gsLst>
              <a:gs pos="0">
                <a:srgbClr val="0000FF"/>
              </a:gs>
              <a:gs pos="50000">
                <a:schemeClr val="bg1"/>
              </a:gs>
              <a:gs pos="100000">
                <a:srgbClr val="0000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p>
            <a:pPr algn="ctr"/>
            <a:r>
              <a:rPr sz="3500" b="1" dirty="0">
                <a:solidFill>
                  <a:schemeClr val="tx2"/>
                </a:solidFill>
                <a:latin typeface="Arial" panose="020B0604020202020204" pitchFamily="34" charset="0"/>
              </a:rPr>
              <a:t>BÀI 23: TỪ THÔNG. CẢM ỨNG ĐIỆN TỪ</a:t>
            </a:r>
            <a:endParaRPr sz="3500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69698" name="Text Box 66"/>
          <p:cNvSpPr txBox="1"/>
          <p:nvPr/>
        </p:nvSpPr>
        <p:spPr>
          <a:xfrm>
            <a:off x="304800" y="676275"/>
            <a:ext cx="2362200" cy="4921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600" b="1" dirty="0">
                <a:solidFill>
                  <a:srgbClr val="C00000"/>
                </a:solidFill>
                <a:latin typeface="Arial" panose="020B0604020202020204" pitchFamily="34" charset="0"/>
              </a:rPr>
              <a:t>I. TỪ THÔNG</a:t>
            </a:r>
            <a:endParaRPr sz="2600" b="1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69706" name="AutoShape 74"/>
          <p:cNvSpPr/>
          <p:nvPr/>
        </p:nvSpPr>
        <p:spPr>
          <a:xfrm>
            <a:off x="990600" y="1143000"/>
            <a:ext cx="7010400" cy="4191000"/>
          </a:xfrm>
          <a:prstGeom prst="cloudCallout">
            <a:avLst>
              <a:gd name="adj1" fmla="val -55208"/>
              <a:gd name="adj2" fmla="val 72157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pPr algn="ctr"/>
            <a:endParaRPr dirty="0">
              <a:latin typeface="Arial" panose="020B0604020202020204" pitchFamily="34" charset="0"/>
            </a:endParaRPr>
          </a:p>
        </p:txBody>
      </p:sp>
      <p:sp>
        <p:nvSpPr>
          <p:cNvPr id="69707" name="Text Box 75"/>
          <p:cNvSpPr txBox="1"/>
          <p:nvPr/>
        </p:nvSpPr>
        <p:spPr>
          <a:xfrm>
            <a:off x="1981200" y="2362200"/>
            <a:ext cx="4876800" cy="1384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800" b="1" dirty="0">
                <a:solidFill>
                  <a:srgbClr val="C00000"/>
                </a:solidFill>
                <a:latin typeface="Arial" panose="020B0604020202020204" pitchFamily="34" charset="0"/>
              </a:rPr>
              <a:t>Từ thông là số đường sức từ xuyên qua diện tích của khung dây dẫn.</a:t>
            </a:r>
            <a:endParaRPr sz="2800" b="1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98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9698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9698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9698">
                                            <p:txEl>
                                              <p:charRg st="0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69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9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706" grpId="0" animBg="1"/>
      <p:bldP spid="6970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Rectangle 2" descr="Medium wood"/>
          <p:cNvSpPr/>
          <p:nvPr/>
        </p:nvSpPr>
        <p:spPr>
          <a:xfrm>
            <a:off x="5795963" y="5762625"/>
            <a:ext cx="2665412" cy="488950"/>
          </a:xfrm>
          <a:prstGeom prst="rect">
            <a:avLst/>
          </a:prstGeom>
          <a:blipFill rotWithShape="1">
            <a:blip r:embed="rId1"/>
          </a:blipFill>
          <a:ln w="9525" cap="flat" cmpd="sng">
            <a:prstDash val="solid"/>
            <a:miter/>
            <a:headEnd type="none" w="med" len="med"/>
            <a:tailEnd type="none" w="med" len="med"/>
          </a:ln>
          <a:scene3d>
            <a:camera prst="legacyObliqueTopRight">
              <a:rot lat="0" lon="0" rev="0"/>
            </a:camera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996633"/>
            </a:extrusionClr>
          </a:sp3d>
        </p:spPr>
        <p:txBody>
          <a:bodyPr wrap="none" anchor="ctr">
            <a:flatTx/>
          </a:bodyPr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1267" name="AutoShape 3"/>
          <p:cNvSpPr/>
          <p:nvPr/>
        </p:nvSpPr>
        <p:spPr>
          <a:xfrm>
            <a:off x="7388225" y="5849938"/>
            <a:ext cx="184150" cy="184150"/>
          </a:xfrm>
          <a:custGeom>
            <a:avLst/>
            <a:gdLst>
              <a:gd name="txL" fmla="*/ 3163 w 21600"/>
              <a:gd name="txT" fmla="*/ 3163 h 21600"/>
              <a:gd name="txR" fmla="*/ 18437 w 21600"/>
              <a:gd name="txB" fmla="*/ 18437 h 21600"/>
            </a:gdLst>
            <a:ahLst/>
            <a:cxnLst>
              <a:cxn ang="0">
                <a:pos x="6692335" y="0"/>
              </a:cxn>
              <a:cxn ang="0">
                <a:pos x="1959987" y="1959987"/>
              </a:cxn>
              <a:cxn ang="0">
                <a:pos x="0" y="6692335"/>
              </a:cxn>
              <a:cxn ang="0">
                <a:pos x="1959987" y="11424683"/>
              </a:cxn>
              <a:cxn ang="0">
                <a:pos x="6692335" y="13384670"/>
              </a:cxn>
              <a:cxn ang="0">
                <a:pos x="11424683" y="11424683"/>
              </a:cxn>
              <a:cxn ang="0">
                <a:pos x="13384670" y="6692335"/>
              </a:cxn>
              <a:cxn ang="0">
                <a:pos x="11424683" y="1959987"/>
              </a:cxn>
            </a:cxnLst>
            <a:rect l="txL" t="txT" r="txR" b="txB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00CCFF">
              <a:alpha val="100000"/>
            </a:srgbClr>
          </a:solidFill>
          <a:ln w="12700" cap="flat" cmpd="sng">
            <a:solidFill>
              <a:srgbClr val="FF3300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11268" name="AutoShape 4"/>
          <p:cNvSpPr/>
          <p:nvPr/>
        </p:nvSpPr>
        <p:spPr>
          <a:xfrm>
            <a:off x="6670675" y="5849938"/>
            <a:ext cx="184150" cy="184150"/>
          </a:xfrm>
          <a:custGeom>
            <a:avLst/>
            <a:gdLst>
              <a:gd name="txL" fmla="*/ 3163 w 21600"/>
              <a:gd name="txT" fmla="*/ 3163 h 21600"/>
              <a:gd name="txR" fmla="*/ 18437 w 21600"/>
              <a:gd name="txB" fmla="*/ 18437 h 21600"/>
            </a:gdLst>
            <a:ahLst/>
            <a:cxnLst>
              <a:cxn ang="0">
                <a:pos x="6692335" y="0"/>
              </a:cxn>
              <a:cxn ang="0">
                <a:pos x="1959987" y="1959987"/>
              </a:cxn>
              <a:cxn ang="0">
                <a:pos x="0" y="6692335"/>
              </a:cxn>
              <a:cxn ang="0">
                <a:pos x="1959987" y="11424683"/>
              </a:cxn>
              <a:cxn ang="0">
                <a:pos x="6692335" y="13384670"/>
              </a:cxn>
              <a:cxn ang="0">
                <a:pos x="11424683" y="11424683"/>
              </a:cxn>
              <a:cxn ang="0">
                <a:pos x="13384670" y="6692335"/>
              </a:cxn>
              <a:cxn ang="0">
                <a:pos x="11424683" y="1959987"/>
              </a:cxn>
            </a:cxnLst>
            <a:rect l="txL" t="txT" r="txR" b="txB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FFFF00">
              <a:alpha val="100000"/>
            </a:srgbClr>
          </a:solidFill>
          <a:ln w="12700" cap="flat" cmpd="sng">
            <a:solidFill>
              <a:srgbClr val="0000FF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grpSp>
        <p:nvGrpSpPr>
          <p:cNvPr id="11269" name="Group 5"/>
          <p:cNvGrpSpPr/>
          <p:nvPr/>
        </p:nvGrpSpPr>
        <p:grpSpPr>
          <a:xfrm>
            <a:off x="3067050" y="925513"/>
            <a:ext cx="920750" cy="2147887"/>
            <a:chOff x="1932" y="583"/>
            <a:chExt cx="580" cy="1353"/>
          </a:xfrm>
        </p:grpSpPr>
        <p:sp>
          <p:nvSpPr>
            <p:cNvPr id="11450" name="Arc 6"/>
            <p:cNvSpPr/>
            <p:nvPr/>
          </p:nvSpPr>
          <p:spPr>
            <a:xfrm rot="-10800000" flipH="1">
              <a:off x="2128" y="600"/>
              <a:ext cx="384" cy="6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0"/>
                </a:cxn>
              </a:cxnLst>
              <a:pathLst>
                <a:path w="27947" h="21600" fill="none">
                  <a:moveTo>
                    <a:pt x="27947" y="1073"/>
                  </a:moveTo>
                  <a:cubicBezTo>
                    <a:pt x="27375" y="12571"/>
                    <a:pt x="17886" y="21599"/>
                    <a:pt x="6374" y="21600"/>
                  </a:cubicBezTo>
                  <a:cubicBezTo>
                    <a:pt x="4213" y="21600"/>
                    <a:pt x="2064" y="21275"/>
                    <a:pt x="-1" y="20638"/>
                  </a:cubicBezTo>
                </a:path>
                <a:path w="27947" h="21600" stroke="0">
                  <a:moveTo>
                    <a:pt x="27947" y="1073"/>
                  </a:moveTo>
                  <a:cubicBezTo>
                    <a:pt x="27375" y="12571"/>
                    <a:pt x="17886" y="21599"/>
                    <a:pt x="6374" y="21600"/>
                  </a:cubicBezTo>
                  <a:cubicBezTo>
                    <a:pt x="4213" y="21600"/>
                    <a:pt x="2064" y="21275"/>
                    <a:pt x="-1" y="20638"/>
                  </a:cubicBezTo>
                  <a:lnTo>
                    <a:pt x="6374" y="0"/>
                  </a:lnTo>
                  <a:lnTo>
                    <a:pt x="27947" y="1073"/>
                  </a:lnTo>
                  <a:close/>
                </a:path>
              </a:pathLst>
            </a:custGeom>
            <a:noFill/>
            <a:ln w="76200" cap="flat" cmpd="sng">
              <a:solidFill>
                <a:srgbClr val="9933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1451" name="Arc 7"/>
            <p:cNvSpPr/>
            <p:nvPr/>
          </p:nvSpPr>
          <p:spPr>
            <a:xfrm rot="-10800000" flipH="1">
              <a:off x="2132" y="680"/>
              <a:ext cx="313" cy="125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</a:cxnLst>
              <a:pathLst>
                <a:path w="22813" h="39945" fill="none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29066"/>
                    <a:pt x="18957" y="36003"/>
                    <a:pt x="12615" y="39944"/>
                  </a:cubicBezTo>
                </a:path>
                <a:path w="22813" h="39945" stroke="0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29066"/>
                    <a:pt x="18957" y="36003"/>
                    <a:pt x="12615" y="39944"/>
                  </a:cubicBezTo>
                  <a:lnTo>
                    <a:pt x="1213" y="21600"/>
                  </a:lnTo>
                  <a:lnTo>
                    <a:pt x="0" y="34"/>
                  </a:lnTo>
                  <a:close/>
                </a:path>
              </a:pathLst>
            </a:custGeom>
            <a:noFill/>
            <a:ln w="76200" cap="flat" cmpd="sng">
              <a:solidFill>
                <a:srgbClr val="9933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1452" name="Arc 8"/>
            <p:cNvSpPr/>
            <p:nvPr/>
          </p:nvSpPr>
          <p:spPr>
            <a:xfrm rot="-10800000" flipH="1">
              <a:off x="2062" y="675"/>
              <a:ext cx="313" cy="125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</a:cxnLst>
              <a:pathLst>
                <a:path w="22813" h="39945" fill="none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29066"/>
                    <a:pt x="18957" y="36003"/>
                    <a:pt x="12615" y="39944"/>
                  </a:cubicBezTo>
                </a:path>
                <a:path w="22813" h="39945" stroke="0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29066"/>
                    <a:pt x="18957" y="36003"/>
                    <a:pt x="12615" y="39944"/>
                  </a:cubicBezTo>
                  <a:lnTo>
                    <a:pt x="1213" y="21600"/>
                  </a:lnTo>
                  <a:lnTo>
                    <a:pt x="0" y="34"/>
                  </a:lnTo>
                  <a:close/>
                </a:path>
              </a:pathLst>
            </a:custGeom>
            <a:noFill/>
            <a:ln w="76200" cap="flat" cmpd="sng">
              <a:solidFill>
                <a:srgbClr val="9933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1453" name="Arc 9"/>
            <p:cNvSpPr/>
            <p:nvPr/>
          </p:nvSpPr>
          <p:spPr>
            <a:xfrm rot="-10800000" flipH="1">
              <a:off x="1997" y="675"/>
              <a:ext cx="313" cy="125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</a:cxnLst>
              <a:pathLst>
                <a:path w="22813" h="39945" fill="none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29066"/>
                    <a:pt x="18957" y="36003"/>
                    <a:pt x="12615" y="39944"/>
                  </a:cubicBezTo>
                </a:path>
                <a:path w="22813" h="39945" stroke="0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29066"/>
                    <a:pt x="18957" y="36003"/>
                    <a:pt x="12615" y="39944"/>
                  </a:cubicBezTo>
                  <a:lnTo>
                    <a:pt x="1213" y="21600"/>
                  </a:lnTo>
                  <a:lnTo>
                    <a:pt x="0" y="34"/>
                  </a:lnTo>
                  <a:close/>
                </a:path>
              </a:pathLst>
            </a:custGeom>
            <a:noFill/>
            <a:ln w="76200" cap="flat" cmpd="sng">
              <a:solidFill>
                <a:srgbClr val="9933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1454" name="Arc 10"/>
            <p:cNvSpPr/>
            <p:nvPr/>
          </p:nvSpPr>
          <p:spPr>
            <a:xfrm rot="-10800000" flipH="1">
              <a:off x="1932" y="583"/>
              <a:ext cx="313" cy="134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</a:cxnLst>
              <a:pathLst>
                <a:path w="22813" h="42825" fill="none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31984"/>
                    <a:pt x="15422" y="40899"/>
                    <a:pt x="5218" y="42825"/>
                  </a:cubicBezTo>
                </a:path>
                <a:path w="22813" h="42825" stroke="0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31984"/>
                    <a:pt x="15422" y="40899"/>
                    <a:pt x="5218" y="42825"/>
                  </a:cubicBezTo>
                  <a:lnTo>
                    <a:pt x="1213" y="21600"/>
                  </a:lnTo>
                  <a:lnTo>
                    <a:pt x="0" y="34"/>
                  </a:lnTo>
                  <a:close/>
                </a:path>
              </a:pathLst>
            </a:custGeom>
            <a:noFill/>
            <a:ln w="76200" cap="flat" cmpd="sng">
              <a:solidFill>
                <a:srgbClr val="9933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11270" name="Group 11"/>
          <p:cNvGrpSpPr/>
          <p:nvPr/>
        </p:nvGrpSpPr>
        <p:grpSpPr>
          <a:xfrm>
            <a:off x="152400" y="838200"/>
            <a:ext cx="2286000" cy="2238375"/>
            <a:chOff x="2138" y="1427"/>
            <a:chExt cx="1440" cy="1410"/>
          </a:xfrm>
        </p:grpSpPr>
        <p:sp>
          <p:nvSpPr>
            <p:cNvPr id="11393" name="Oval 12"/>
            <p:cNvSpPr/>
            <p:nvPr/>
          </p:nvSpPr>
          <p:spPr>
            <a:xfrm>
              <a:off x="3538" y="2115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1394" name="Oval 13"/>
            <p:cNvSpPr/>
            <p:nvPr/>
          </p:nvSpPr>
          <p:spPr>
            <a:xfrm>
              <a:off x="3447" y="2466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1395" name="Oval 14"/>
            <p:cNvSpPr/>
            <p:nvPr/>
          </p:nvSpPr>
          <p:spPr>
            <a:xfrm>
              <a:off x="3109" y="2583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1396" name="Oval 15"/>
            <p:cNvSpPr/>
            <p:nvPr/>
          </p:nvSpPr>
          <p:spPr>
            <a:xfrm>
              <a:off x="3395" y="2115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1397" name="Oval 16"/>
            <p:cNvSpPr/>
            <p:nvPr/>
          </p:nvSpPr>
          <p:spPr>
            <a:xfrm>
              <a:off x="3213" y="2115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1398" name="Oval 17"/>
            <p:cNvSpPr/>
            <p:nvPr/>
          </p:nvSpPr>
          <p:spPr>
            <a:xfrm>
              <a:off x="3075" y="2120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1399" name="Oval 18"/>
            <p:cNvSpPr/>
            <p:nvPr/>
          </p:nvSpPr>
          <p:spPr>
            <a:xfrm>
              <a:off x="2942" y="2121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1400" name="Oval 19"/>
            <p:cNvSpPr/>
            <p:nvPr/>
          </p:nvSpPr>
          <p:spPr>
            <a:xfrm>
              <a:off x="2833" y="2112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1401" name="Oval 20"/>
            <p:cNvSpPr/>
            <p:nvPr/>
          </p:nvSpPr>
          <p:spPr>
            <a:xfrm>
              <a:off x="2591" y="2117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1402" name="Oval 21"/>
            <p:cNvSpPr/>
            <p:nvPr/>
          </p:nvSpPr>
          <p:spPr>
            <a:xfrm>
              <a:off x="2440" y="2109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1403" name="Oval 22"/>
            <p:cNvSpPr/>
            <p:nvPr/>
          </p:nvSpPr>
          <p:spPr>
            <a:xfrm>
              <a:off x="2276" y="2114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1404" name="Oval 23"/>
            <p:cNvSpPr/>
            <p:nvPr/>
          </p:nvSpPr>
          <p:spPr>
            <a:xfrm>
              <a:off x="2138" y="2119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1405" name="Oval 24"/>
            <p:cNvSpPr/>
            <p:nvPr/>
          </p:nvSpPr>
          <p:spPr>
            <a:xfrm>
              <a:off x="2234" y="2462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1406" name="Oval 25"/>
            <p:cNvSpPr/>
            <p:nvPr/>
          </p:nvSpPr>
          <p:spPr>
            <a:xfrm>
              <a:off x="2621" y="2264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1407" name="Oval 26"/>
            <p:cNvSpPr/>
            <p:nvPr/>
          </p:nvSpPr>
          <p:spPr>
            <a:xfrm>
              <a:off x="2712" y="2342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1408" name="Oval 27"/>
            <p:cNvSpPr/>
            <p:nvPr/>
          </p:nvSpPr>
          <p:spPr>
            <a:xfrm>
              <a:off x="2491" y="2316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1409" name="Oval 28"/>
            <p:cNvSpPr/>
            <p:nvPr/>
          </p:nvSpPr>
          <p:spPr>
            <a:xfrm>
              <a:off x="2366" y="2386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1410" name="Oval 29"/>
            <p:cNvSpPr/>
            <p:nvPr/>
          </p:nvSpPr>
          <p:spPr>
            <a:xfrm>
              <a:off x="2488" y="2716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1411" name="Oval 30"/>
            <p:cNvSpPr/>
            <p:nvPr/>
          </p:nvSpPr>
          <p:spPr>
            <a:xfrm>
              <a:off x="2630" y="2456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1412" name="Oval 31"/>
            <p:cNvSpPr/>
            <p:nvPr/>
          </p:nvSpPr>
          <p:spPr>
            <a:xfrm>
              <a:off x="2556" y="2586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1413" name="Oval 32"/>
            <p:cNvSpPr/>
            <p:nvPr/>
          </p:nvSpPr>
          <p:spPr>
            <a:xfrm>
              <a:off x="2740" y="2112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1414" name="Oval 33"/>
            <p:cNvSpPr/>
            <p:nvPr/>
          </p:nvSpPr>
          <p:spPr>
            <a:xfrm>
              <a:off x="2844" y="2797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1415" name="Oval 34"/>
            <p:cNvSpPr/>
            <p:nvPr/>
          </p:nvSpPr>
          <p:spPr>
            <a:xfrm>
              <a:off x="2844" y="2667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1416" name="Oval 35"/>
            <p:cNvSpPr/>
            <p:nvPr/>
          </p:nvSpPr>
          <p:spPr>
            <a:xfrm>
              <a:off x="2849" y="2516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1417" name="Oval 36"/>
            <p:cNvSpPr/>
            <p:nvPr/>
          </p:nvSpPr>
          <p:spPr>
            <a:xfrm>
              <a:off x="2854" y="2378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1418" name="Oval 37"/>
            <p:cNvSpPr/>
            <p:nvPr/>
          </p:nvSpPr>
          <p:spPr>
            <a:xfrm>
              <a:off x="2846" y="2227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1419" name="Oval 38"/>
            <p:cNvSpPr/>
            <p:nvPr/>
          </p:nvSpPr>
          <p:spPr>
            <a:xfrm>
              <a:off x="3193" y="2705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1420" name="Oval 39"/>
            <p:cNvSpPr/>
            <p:nvPr/>
          </p:nvSpPr>
          <p:spPr>
            <a:xfrm>
              <a:off x="3311" y="2393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1421" name="Oval 40"/>
            <p:cNvSpPr/>
            <p:nvPr/>
          </p:nvSpPr>
          <p:spPr>
            <a:xfrm>
              <a:off x="3051" y="2445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1422" name="Oval 41"/>
            <p:cNvSpPr/>
            <p:nvPr/>
          </p:nvSpPr>
          <p:spPr>
            <a:xfrm>
              <a:off x="3158" y="2307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1423" name="Oval 42"/>
            <p:cNvSpPr/>
            <p:nvPr/>
          </p:nvSpPr>
          <p:spPr>
            <a:xfrm>
              <a:off x="2837" y="1885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1424" name="Oval 43"/>
            <p:cNvSpPr/>
            <p:nvPr/>
          </p:nvSpPr>
          <p:spPr>
            <a:xfrm>
              <a:off x="2845" y="1427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1425" name="Oval 44"/>
            <p:cNvSpPr/>
            <p:nvPr/>
          </p:nvSpPr>
          <p:spPr>
            <a:xfrm>
              <a:off x="3184" y="1523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1426" name="Oval 45"/>
            <p:cNvSpPr/>
            <p:nvPr/>
          </p:nvSpPr>
          <p:spPr>
            <a:xfrm>
              <a:off x="2845" y="1558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1427" name="Oval 46"/>
            <p:cNvSpPr/>
            <p:nvPr/>
          </p:nvSpPr>
          <p:spPr>
            <a:xfrm>
              <a:off x="2845" y="1728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1428" name="Oval 47"/>
            <p:cNvSpPr/>
            <p:nvPr/>
          </p:nvSpPr>
          <p:spPr>
            <a:xfrm>
              <a:off x="2562" y="1628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1429" name="Oval 48"/>
            <p:cNvSpPr/>
            <p:nvPr/>
          </p:nvSpPr>
          <p:spPr>
            <a:xfrm>
              <a:off x="3129" y="1632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1430" name="Oval 49"/>
            <p:cNvSpPr/>
            <p:nvPr/>
          </p:nvSpPr>
          <p:spPr>
            <a:xfrm>
              <a:off x="2492" y="1519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1431" name="Oval 50"/>
            <p:cNvSpPr/>
            <p:nvPr/>
          </p:nvSpPr>
          <p:spPr>
            <a:xfrm>
              <a:off x="2640" y="1774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1432" name="Oval 51"/>
            <p:cNvSpPr/>
            <p:nvPr/>
          </p:nvSpPr>
          <p:spPr>
            <a:xfrm>
              <a:off x="2489" y="1919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1433" name="Oval 52"/>
            <p:cNvSpPr/>
            <p:nvPr/>
          </p:nvSpPr>
          <p:spPr>
            <a:xfrm>
              <a:off x="2361" y="1830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1434" name="Oval 53"/>
            <p:cNvSpPr/>
            <p:nvPr/>
          </p:nvSpPr>
          <p:spPr>
            <a:xfrm>
              <a:off x="2249" y="1770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1435" name="Oval 54"/>
            <p:cNvSpPr/>
            <p:nvPr/>
          </p:nvSpPr>
          <p:spPr>
            <a:xfrm>
              <a:off x="3442" y="1780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1436" name="Oval 55"/>
            <p:cNvSpPr/>
            <p:nvPr/>
          </p:nvSpPr>
          <p:spPr>
            <a:xfrm>
              <a:off x="3317" y="1850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1437" name="Oval 56"/>
            <p:cNvSpPr/>
            <p:nvPr/>
          </p:nvSpPr>
          <p:spPr>
            <a:xfrm>
              <a:off x="3166" y="1920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1438" name="Oval 57"/>
            <p:cNvSpPr/>
            <p:nvPr/>
          </p:nvSpPr>
          <p:spPr>
            <a:xfrm>
              <a:off x="3038" y="1779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1439" name="Oval 58"/>
            <p:cNvSpPr/>
            <p:nvPr/>
          </p:nvSpPr>
          <p:spPr>
            <a:xfrm>
              <a:off x="2965" y="1914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1440" name="Oval 59"/>
            <p:cNvSpPr/>
            <p:nvPr/>
          </p:nvSpPr>
          <p:spPr>
            <a:xfrm>
              <a:off x="3043" y="1992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1441" name="Oval 60"/>
            <p:cNvSpPr/>
            <p:nvPr/>
          </p:nvSpPr>
          <p:spPr>
            <a:xfrm>
              <a:off x="2718" y="1914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1442" name="Oval 61"/>
            <p:cNvSpPr/>
            <p:nvPr/>
          </p:nvSpPr>
          <p:spPr>
            <a:xfrm>
              <a:off x="2614" y="1992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1443" name="Oval 62"/>
            <p:cNvSpPr/>
            <p:nvPr/>
          </p:nvSpPr>
          <p:spPr>
            <a:xfrm>
              <a:off x="3056" y="2252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1444" name="Oval 63"/>
            <p:cNvSpPr/>
            <p:nvPr/>
          </p:nvSpPr>
          <p:spPr>
            <a:xfrm>
              <a:off x="2965" y="2330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1445" name="Oval 64"/>
            <p:cNvSpPr/>
            <p:nvPr/>
          </p:nvSpPr>
          <p:spPr>
            <a:xfrm>
              <a:off x="2848" y="2014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1446" name="Oval 65"/>
            <p:cNvSpPr/>
            <p:nvPr/>
          </p:nvSpPr>
          <p:spPr>
            <a:xfrm>
              <a:off x="2745" y="2193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1447" name="Oval 66"/>
            <p:cNvSpPr/>
            <p:nvPr/>
          </p:nvSpPr>
          <p:spPr>
            <a:xfrm>
              <a:off x="2778" y="2037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1448" name="Oval 67"/>
            <p:cNvSpPr/>
            <p:nvPr/>
          </p:nvSpPr>
          <p:spPr>
            <a:xfrm>
              <a:off x="2931" y="2181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1449" name="Oval 68"/>
            <p:cNvSpPr/>
            <p:nvPr/>
          </p:nvSpPr>
          <p:spPr>
            <a:xfrm>
              <a:off x="2913" y="2046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</p:grpSp>
      <p:sp>
        <p:nvSpPr>
          <p:cNvPr id="11271" name="Oval 69"/>
          <p:cNvSpPr/>
          <p:nvPr/>
        </p:nvSpPr>
        <p:spPr>
          <a:xfrm rot="10800000">
            <a:off x="563563" y="1225550"/>
            <a:ext cx="1462087" cy="1462088"/>
          </a:xfrm>
          <a:prstGeom prst="ellipse">
            <a:avLst/>
          </a:prstGeom>
          <a:noFill/>
          <a:ln w="57150" cap="flat" cmpd="sng">
            <a:solidFill>
              <a:srgbClr val="0099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1272" name="Freeform 70"/>
          <p:cNvSpPr/>
          <p:nvPr/>
        </p:nvSpPr>
        <p:spPr>
          <a:xfrm>
            <a:off x="3722688" y="1952625"/>
            <a:ext cx="4903787" cy="4397375"/>
          </a:xfrm>
          <a:custGeom>
            <a:avLst/>
            <a:gdLst/>
            <a:ahLst/>
            <a:cxnLst>
              <a:cxn ang="0">
                <a:pos x="2147483647" y="0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pathLst>
              <a:path w="3089" h="2770">
                <a:moveTo>
                  <a:pt x="166" y="0"/>
                </a:moveTo>
                <a:cubicBezTo>
                  <a:pt x="155" y="307"/>
                  <a:pt x="0" y="1450"/>
                  <a:pt x="103" y="1842"/>
                </a:cubicBezTo>
                <a:cubicBezTo>
                  <a:pt x="206" y="2234"/>
                  <a:pt x="585" y="2287"/>
                  <a:pt x="785" y="2351"/>
                </a:cubicBezTo>
                <a:cubicBezTo>
                  <a:pt x="985" y="2415"/>
                  <a:pt x="1073" y="2351"/>
                  <a:pt x="1303" y="2226"/>
                </a:cubicBezTo>
                <a:cubicBezTo>
                  <a:pt x="1533" y="2101"/>
                  <a:pt x="1888" y="1617"/>
                  <a:pt x="2167" y="1602"/>
                </a:cubicBezTo>
                <a:cubicBezTo>
                  <a:pt x="2446" y="1587"/>
                  <a:pt x="2865" y="2010"/>
                  <a:pt x="2977" y="2138"/>
                </a:cubicBezTo>
                <a:cubicBezTo>
                  <a:pt x="3089" y="2266"/>
                  <a:pt x="2862" y="2291"/>
                  <a:pt x="2839" y="2370"/>
                </a:cubicBezTo>
                <a:cubicBezTo>
                  <a:pt x="2816" y="2449"/>
                  <a:pt x="2879" y="2546"/>
                  <a:pt x="2839" y="2610"/>
                </a:cubicBezTo>
                <a:cubicBezTo>
                  <a:pt x="2799" y="2674"/>
                  <a:pt x="2677" y="2770"/>
                  <a:pt x="2599" y="2754"/>
                </a:cubicBezTo>
                <a:cubicBezTo>
                  <a:pt x="2521" y="2738"/>
                  <a:pt x="2418" y="2563"/>
                  <a:pt x="2371" y="2513"/>
                </a:cubicBezTo>
              </a:path>
            </a:pathLst>
          </a:custGeom>
          <a:noFill/>
          <a:ln w="9525" cap="flat" cmpd="sng">
            <a:solidFill>
              <a:srgbClr val="0000FF">
                <a:alpha val="100000"/>
              </a:srgbClr>
            </a:solidFill>
            <a:prstDash val="solid"/>
            <a:round/>
            <a:headEnd type="oval" w="sm" len="sm"/>
            <a:tailEnd type="oval" w="sm" len="sm"/>
          </a:ln>
        </p:spPr>
        <p:txBody>
          <a:bodyPr/>
          <a:p>
            <a:endParaRPr lang="en-US"/>
          </a:p>
        </p:txBody>
      </p:sp>
      <p:grpSp>
        <p:nvGrpSpPr>
          <p:cNvPr id="11273" name="Group 71"/>
          <p:cNvGrpSpPr/>
          <p:nvPr/>
        </p:nvGrpSpPr>
        <p:grpSpPr>
          <a:xfrm>
            <a:off x="2401888" y="406400"/>
            <a:ext cx="6407150" cy="3087688"/>
            <a:chOff x="538" y="360"/>
            <a:chExt cx="4036" cy="1945"/>
          </a:xfrm>
        </p:grpSpPr>
        <p:sp>
          <p:nvSpPr>
            <p:cNvPr id="11343" name="Rectangle 72"/>
            <p:cNvSpPr/>
            <p:nvPr/>
          </p:nvSpPr>
          <p:spPr>
            <a:xfrm>
              <a:off x="1799" y="1263"/>
              <a:ext cx="672" cy="288"/>
            </a:xfrm>
            <a:prstGeom prst="rect">
              <a:avLst/>
            </a:prstGeom>
            <a:solidFill>
              <a:srgbClr val="FF3300"/>
            </a:solidFill>
            <a:ln w="9525" cap="flat" cmpd="sng">
              <a:prstDash val="solid"/>
              <a:miter/>
              <a:headEnd type="none" w="med" len="med"/>
              <a:tailEnd type="none" w="med" len="med"/>
            </a:ln>
            <a:scene3d>
              <a:camera prst="legacyObliqueTopRight">
                <a:rot lat="0" lon="0" rev="0"/>
              </a:camera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F3300"/>
              </a:extrusionClr>
            </a:sp3d>
          </p:spPr>
          <p:txBody>
            <a:bodyPr wrap="none" anchor="ctr">
              <a:flatTx/>
            </a:bodyPr>
            <a:p>
              <a:pPr algn="ctr"/>
              <a:r>
                <a:rPr sz="2400" b="1" dirty="0">
                  <a:solidFill>
                    <a:schemeClr val="bg1"/>
                  </a:solidFill>
                  <a:latin typeface=".VnBodoniH" pitchFamily="34" charset="0"/>
                </a:rPr>
                <a:t>N</a:t>
              </a:r>
              <a:endParaRPr sz="2400" b="1" dirty="0">
                <a:solidFill>
                  <a:schemeClr val="bg1"/>
                </a:solidFill>
                <a:latin typeface=".VnBodoniH" pitchFamily="34" charset="0"/>
              </a:endParaRPr>
            </a:p>
          </p:txBody>
        </p:sp>
        <p:sp>
          <p:nvSpPr>
            <p:cNvPr id="11344" name="Rectangle 73"/>
            <p:cNvSpPr/>
            <p:nvPr/>
          </p:nvSpPr>
          <p:spPr>
            <a:xfrm>
              <a:off x="2473" y="1263"/>
              <a:ext cx="672" cy="288"/>
            </a:xfrm>
            <a:prstGeom prst="rect">
              <a:avLst/>
            </a:prstGeom>
            <a:solidFill>
              <a:srgbClr val="0000FF"/>
            </a:solidFill>
            <a:ln w="9525" cap="flat" cmpd="sng">
              <a:prstDash val="solid"/>
              <a:miter/>
              <a:headEnd type="none" w="med" len="med"/>
              <a:tailEnd type="none" w="med" len="med"/>
            </a:ln>
            <a:scene3d>
              <a:camera prst="legacyObliqueTopRight">
                <a:rot lat="0" lon="0" rev="0"/>
              </a:camera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0000FF"/>
              </a:extrusionClr>
            </a:sp3d>
          </p:spPr>
          <p:txBody>
            <a:bodyPr wrap="none" anchor="ctr">
              <a:flatTx/>
            </a:bodyPr>
            <a:p>
              <a:pPr algn="ctr"/>
              <a:r>
                <a:rPr sz="2400" b="1" dirty="0">
                  <a:solidFill>
                    <a:schemeClr val="bg1"/>
                  </a:solidFill>
                  <a:latin typeface=".VnBodoniH" pitchFamily="34" charset="0"/>
                </a:rPr>
                <a:t>S</a:t>
              </a:r>
              <a:endParaRPr sz="2400" b="1" dirty="0">
                <a:solidFill>
                  <a:schemeClr val="bg1"/>
                </a:solidFill>
                <a:latin typeface=".VnBodoniH" pitchFamily="34" charset="0"/>
              </a:endParaRPr>
            </a:p>
          </p:txBody>
        </p:sp>
        <p:sp>
          <p:nvSpPr>
            <p:cNvPr id="11345" name="Arc 74"/>
            <p:cNvSpPr/>
            <p:nvPr/>
          </p:nvSpPr>
          <p:spPr>
            <a:xfrm>
              <a:off x="1503" y="456"/>
              <a:ext cx="2112" cy="868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4" y="0"/>
                </a:cxn>
                <a:cxn ang="0">
                  <a:pos x="3" y="0"/>
                </a:cxn>
              </a:cxnLst>
              <a:pathLst>
                <a:path w="43200" h="37644" fill="none">
                  <a:moveTo>
                    <a:pt x="5892" y="36426"/>
                  </a:moveTo>
                  <a:cubicBezTo>
                    <a:pt x="2108" y="32417"/>
                    <a:pt x="0" y="27113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7717"/>
                    <a:pt x="40605" y="33548"/>
                    <a:pt x="36062" y="37644"/>
                  </a:cubicBezTo>
                </a:path>
                <a:path w="43200" h="37644" stroke="0">
                  <a:moveTo>
                    <a:pt x="5892" y="36426"/>
                  </a:moveTo>
                  <a:cubicBezTo>
                    <a:pt x="2108" y="32417"/>
                    <a:pt x="0" y="27113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7717"/>
                    <a:pt x="40605" y="33548"/>
                    <a:pt x="36062" y="37644"/>
                  </a:cubicBezTo>
                  <a:lnTo>
                    <a:pt x="21600" y="21600"/>
                  </a:lnTo>
                  <a:lnTo>
                    <a:pt x="5892" y="36426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1346" name="Arc 75"/>
            <p:cNvSpPr/>
            <p:nvPr/>
          </p:nvSpPr>
          <p:spPr>
            <a:xfrm rot="10800000">
              <a:off x="1594" y="883"/>
              <a:ext cx="1920" cy="424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" y="0"/>
                </a:cxn>
                <a:cxn ang="0">
                  <a:pos x="2" y="0"/>
                </a:cxn>
              </a:cxnLst>
              <a:pathLst>
                <a:path w="43200" h="36537" fill="none">
                  <a:moveTo>
                    <a:pt x="38708" y="1752"/>
                  </a:moveTo>
                  <a:cubicBezTo>
                    <a:pt x="41620" y="5530"/>
                    <a:pt x="43200" y="10166"/>
                    <a:pt x="43200" y="14937"/>
                  </a:cubicBezTo>
                  <a:cubicBezTo>
                    <a:pt x="43200" y="26866"/>
                    <a:pt x="33529" y="36537"/>
                    <a:pt x="21600" y="36537"/>
                  </a:cubicBezTo>
                  <a:cubicBezTo>
                    <a:pt x="9670" y="36537"/>
                    <a:pt x="0" y="26866"/>
                    <a:pt x="0" y="14937"/>
                  </a:cubicBezTo>
                  <a:cubicBezTo>
                    <a:pt x="-1" y="9371"/>
                    <a:pt x="2148" y="4020"/>
                    <a:pt x="5997" y="0"/>
                  </a:cubicBezTo>
                </a:path>
                <a:path w="43200" h="36537" stroke="0">
                  <a:moveTo>
                    <a:pt x="38708" y="1752"/>
                  </a:moveTo>
                  <a:cubicBezTo>
                    <a:pt x="41620" y="5530"/>
                    <a:pt x="43200" y="10166"/>
                    <a:pt x="43200" y="14937"/>
                  </a:cubicBezTo>
                  <a:cubicBezTo>
                    <a:pt x="43200" y="26866"/>
                    <a:pt x="33529" y="36537"/>
                    <a:pt x="21600" y="36537"/>
                  </a:cubicBezTo>
                  <a:cubicBezTo>
                    <a:pt x="9670" y="36537"/>
                    <a:pt x="0" y="26866"/>
                    <a:pt x="0" y="14937"/>
                  </a:cubicBezTo>
                  <a:cubicBezTo>
                    <a:pt x="-1" y="9371"/>
                    <a:pt x="2148" y="4020"/>
                    <a:pt x="5997" y="0"/>
                  </a:cubicBezTo>
                  <a:lnTo>
                    <a:pt x="21600" y="14937"/>
                  </a:lnTo>
                  <a:lnTo>
                    <a:pt x="38708" y="1752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1347" name="Arc 76"/>
            <p:cNvSpPr/>
            <p:nvPr/>
          </p:nvSpPr>
          <p:spPr>
            <a:xfrm>
              <a:off x="1249" y="1341"/>
              <a:ext cx="2616" cy="532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2" y="0"/>
                </a:cxn>
                <a:cxn ang="0">
                  <a:pos x="5" y="0"/>
                </a:cxn>
              </a:cxnLst>
              <a:pathLst>
                <a:path w="43200" h="40086" fill="none">
                  <a:moveTo>
                    <a:pt x="32772" y="0"/>
                  </a:moveTo>
                  <a:cubicBezTo>
                    <a:pt x="39245" y="3911"/>
                    <a:pt x="43200" y="10923"/>
                    <a:pt x="43200" y="18486"/>
                  </a:cubicBezTo>
                  <a:cubicBezTo>
                    <a:pt x="43200" y="30415"/>
                    <a:pt x="33529" y="40086"/>
                    <a:pt x="21600" y="40086"/>
                  </a:cubicBezTo>
                  <a:cubicBezTo>
                    <a:pt x="9670" y="40086"/>
                    <a:pt x="0" y="30415"/>
                    <a:pt x="0" y="18486"/>
                  </a:cubicBezTo>
                  <a:cubicBezTo>
                    <a:pt x="-1" y="11539"/>
                    <a:pt x="3340" y="5017"/>
                    <a:pt x="8977" y="958"/>
                  </a:cubicBezTo>
                </a:path>
                <a:path w="43200" h="40086" stroke="0">
                  <a:moveTo>
                    <a:pt x="32772" y="0"/>
                  </a:moveTo>
                  <a:cubicBezTo>
                    <a:pt x="39245" y="3911"/>
                    <a:pt x="43200" y="10923"/>
                    <a:pt x="43200" y="18486"/>
                  </a:cubicBezTo>
                  <a:cubicBezTo>
                    <a:pt x="43200" y="30415"/>
                    <a:pt x="33529" y="40086"/>
                    <a:pt x="21600" y="40086"/>
                  </a:cubicBezTo>
                  <a:cubicBezTo>
                    <a:pt x="9670" y="40086"/>
                    <a:pt x="0" y="30415"/>
                    <a:pt x="0" y="18486"/>
                  </a:cubicBezTo>
                  <a:cubicBezTo>
                    <a:pt x="-1" y="11539"/>
                    <a:pt x="3340" y="5017"/>
                    <a:pt x="8977" y="958"/>
                  </a:cubicBezTo>
                  <a:lnTo>
                    <a:pt x="21600" y="18486"/>
                  </a:lnTo>
                  <a:lnTo>
                    <a:pt x="32772" y="0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1348" name="Arc 77"/>
            <p:cNvSpPr/>
            <p:nvPr/>
          </p:nvSpPr>
          <p:spPr>
            <a:xfrm rot="10800000">
              <a:off x="1498" y="1326"/>
              <a:ext cx="2112" cy="858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4" y="0"/>
                </a:cxn>
                <a:cxn ang="0">
                  <a:pos x="3" y="0"/>
                </a:cxn>
              </a:cxnLst>
              <a:pathLst>
                <a:path w="43200" h="37403" fill="none">
                  <a:moveTo>
                    <a:pt x="6875" y="37402"/>
                  </a:moveTo>
                  <a:cubicBezTo>
                    <a:pt x="2490" y="33317"/>
                    <a:pt x="0" y="27593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7190"/>
                    <a:pt x="41032" y="32563"/>
                    <a:pt x="37152" y="36588"/>
                  </a:cubicBezTo>
                </a:path>
                <a:path w="43200" h="37403" stroke="0">
                  <a:moveTo>
                    <a:pt x="6875" y="37402"/>
                  </a:moveTo>
                  <a:cubicBezTo>
                    <a:pt x="2490" y="33317"/>
                    <a:pt x="0" y="27593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7190"/>
                    <a:pt x="41032" y="32563"/>
                    <a:pt x="37152" y="36588"/>
                  </a:cubicBezTo>
                  <a:lnTo>
                    <a:pt x="21600" y="21600"/>
                  </a:lnTo>
                  <a:lnTo>
                    <a:pt x="6875" y="37402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1349" name="Arc 78"/>
            <p:cNvSpPr/>
            <p:nvPr/>
          </p:nvSpPr>
          <p:spPr>
            <a:xfrm>
              <a:off x="1588" y="1341"/>
              <a:ext cx="1920" cy="426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0"/>
                </a:cxn>
                <a:cxn ang="0">
                  <a:pos x="2" y="0"/>
                </a:cxn>
              </a:cxnLst>
              <a:pathLst>
                <a:path w="43200" h="36715" fill="none">
                  <a:moveTo>
                    <a:pt x="37030" y="-1"/>
                  </a:moveTo>
                  <a:cubicBezTo>
                    <a:pt x="40985" y="4037"/>
                    <a:pt x="43200" y="9463"/>
                    <a:pt x="43200" y="15115"/>
                  </a:cubicBezTo>
                  <a:cubicBezTo>
                    <a:pt x="43200" y="27044"/>
                    <a:pt x="33529" y="36715"/>
                    <a:pt x="21600" y="36715"/>
                  </a:cubicBezTo>
                  <a:cubicBezTo>
                    <a:pt x="9670" y="36715"/>
                    <a:pt x="0" y="27044"/>
                    <a:pt x="0" y="15115"/>
                  </a:cubicBezTo>
                  <a:cubicBezTo>
                    <a:pt x="-1" y="10291"/>
                    <a:pt x="1614" y="5606"/>
                    <a:pt x="4586" y="1807"/>
                  </a:cubicBezTo>
                </a:path>
                <a:path w="43200" h="36715" stroke="0">
                  <a:moveTo>
                    <a:pt x="37030" y="-1"/>
                  </a:moveTo>
                  <a:cubicBezTo>
                    <a:pt x="40985" y="4037"/>
                    <a:pt x="43200" y="9463"/>
                    <a:pt x="43200" y="15115"/>
                  </a:cubicBezTo>
                  <a:cubicBezTo>
                    <a:pt x="43200" y="27044"/>
                    <a:pt x="33529" y="36715"/>
                    <a:pt x="21600" y="36715"/>
                  </a:cubicBezTo>
                  <a:cubicBezTo>
                    <a:pt x="9670" y="36715"/>
                    <a:pt x="0" y="27044"/>
                    <a:pt x="0" y="15115"/>
                  </a:cubicBezTo>
                  <a:cubicBezTo>
                    <a:pt x="-1" y="10291"/>
                    <a:pt x="1614" y="5606"/>
                    <a:pt x="4586" y="1807"/>
                  </a:cubicBezTo>
                  <a:lnTo>
                    <a:pt x="21600" y="15115"/>
                  </a:lnTo>
                  <a:lnTo>
                    <a:pt x="37030" y="-1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1350" name="Arc 79"/>
            <p:cNvSpPr/>
            <p:nvPr/>
          </p:nvSpPr>
          <p:spPr>
            <a:xfrm rot="10800000">
              <a:off x="1258" y="795"/>
              <a:ext cx="2592" cy="529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2" y="0"/>
                </a:cxn>
                <a:cxn ang="0">
                  <a:pos x="5" y="0"/>
                </a:cxn>
              </a:cxnLst>
              <a:pathLst>
                <a:path w="43200" h="39838" fill="none">
                  <a:moveTo>
                    <a:pt x="34394" y="835"/>
                  </a:moveTo>
                  <a:cubicBezTo>
                    <a:pt x="39930" y="4905"/>
                    <a:pt x="43200" y="11366"/>
                    <a:pt x="43200" y="18238"/>
                  </a:cubicBezTo>
                  <a:cubicBezTo>
                    <a:pt x="43200" y="30167"/>
                    <a:pt x="33529" y="39838"/>
                    <a:pt x="21600" y="39838"/>
                  </a:cubicBezTo>
                  <a:cubicBezTo>
                    <a:pt x="9670" y="39838"/>
                    <a:pt x="0" y="30167"/>
                    <a:pt x="0" y="18238"/>
                  </a:cubicBezTo>
                  <a:cubicBezTo>
                    <a:pt x="-1" y="10842"/>
                    <a:pt x="3783" y="3961"/>
                    <a:pt x="10027" y="-1"/>
                  </a:cubicBezTo>
                </a:path>
                <a:path w="43200" h="39838" stroke="0">
                  <a:moveTo>
                    <a:pt x="34394" y="835"/>
                  </a:moveTo>
                  <a:cubicBezTo>
                    <a:pt x="39930" y="4905"/>
                    <a:pt x="43200" y="11366"/>
                    <a:pt x="43200" y="18238"/>
                  </a:cubicBezTo>
                  <a:cubicBezTo>
                    <a:pt x="43200" y="30167"/>
                    <a:pt x="33529" y="39838"/>
                    <a:pt x="21600" y="39838"/>
                  </a:cubicBezTo>
                  <a:cubicBezTo>
                    <a:pt x="9670" y="39838"/>
                    <a:pt x="0" y="30167"/>
                    <a:pt x="0" y="18238"/>
                  </a:cubicBezTo>
                  <a:cubicBezTo>
                    <a:pt x="-1" y="10842"/>
                    <a:pt x="3783" y="3961"/>
                    <a:pt x="10027" y="-1"/>
                  </a:cubicBezTo>
                  <a:lnTo>
                    <a:pt x="21600" y="18238"/>
                  </a:lnTo>
                  <a:lnTo>
                    <a:pt x="34394" y="835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1351" name="Arc 80"/>
            <p:cNvSpPr/>
            <p:nvPr/>
          </p:nvSpPr>
          <p:spPr>
            <a:xfrm rot="10800000">
              <a:off x="2254" y="948"/>
              <a:ext cx="581" cy="5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33603" h="21600" fill="none">
                  <a:moveTo>
                    <a:pt x="33602" y="13778"/>
                  </a:moveTo>
                  <a:cubicBezTo>
                    <a:pt x="29499" y="18732"/>
                    <a:pt x="23400" y="21599"/>
                    <a:pt x="16968" y="21600"/>
                  </a:cubicBezTo>
                  <a:cubicBezTo>
                    <a:pt x="10348" y="21600"/>
                    <a:pt x="4095" y="18565"/>
                    <a:pt x="-1" y="13365"/>
                  </a:cubicBezTo>
                </a:path>
                <a:path w="33603" h="21600" stroke="0">
                  <a:moveTo>
                    <a:pt x="33602" y="13778"/>
                  </a:moveTo>
                  <a:cubicBezTo>
                    <a:pt x="29499" y="18732"/>
                    <a:pt x="23400" y="21599"/>
                    <a:pt x="16968" y="21600"/>
                  </a:cubicBezTo>
                  <a:cubicBezTo>
                    <a:pt x="10348" y="21600"/>
                    <a:pt x="4095" y="18565"/>
                    <a:pt x="-1" y="13365"/>
                  </a:cubicBezTo>
                  <a:lnTo>
                    <a:pt x="16968" y="0"/>
                  </a:lnTo>
                  <a:lnTo>
                    <a:pt x="33602" y="13778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1352" name="Arc 81"/>
            <p:cNvSpPr/>
            <p:nvPr/>
          </p:nvSpPr>
          <p:spPr>
            <a:xfrm rot="-451056">
              <a:off x="2261" y="1319"/>
              <a:ext cx="1992" cy="842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15" y="1"/>
                </a:cxn>
                <a:cxn ang="0">
                  <a:pos x="0" y="0"/>
                </a:cxn>
              </a:cxnLst>
              <a:pathLst>
                <a:path w="21600" h="28984" fill="none">
                  <a:moveTo>
                    <a:pt x="11111" y="-1"/>
                  </a:moveTo>
                  <a:cubicBezTo>
                    <a:pt x="17618" y="3903"/>
                    <a:pt x="21600" y="10934"/>
                    <a:pt x="21600" y="18523"/>
                  </a:cubicBezTo>
                  <a:cubicBezTo>
                    <a:pt x="21600" y="22182"/>
                    <a:pt x="20670" y="25782"/>
                    <a:pt x="18897" y="28983"/>
                  </a:cubicBezTo>
                </a:path>
                <a:path w="21600" h="28984" stroke="0">
                  <a:moveTo>
                    <a:pt x="11111" y="-1"/>
                  </a:moveTo>
                  <a:cubicBezTo>
                    <a:pt x="17618" y="3903"/>
                    <a:pt x="21600" y="10934"/>
                    <a:pt x="21600" y="18523"/>
                  </a:cubicBezTo>
                  <a:cubicBezTo>
                    <a:pt x="21600" y="22182"/>
                    <a:pt x="20670" y="25782"/>
                    <a:pt x="18897" y="28983"/>
                  </a:cubicBezTo>
                  <a:lnTo>
                    <a:pt x="0" y="18523"/>
                  </a:lnTo>
                  <a:lnTo>
                    <a:pt x="11111" y="-1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1353" name="Arc 82"/>
            <p:cNvSpPr/>
            <p:nvPr/>
          </p:nvSpPr>
          <p:spPr>
            <a:xfrm rot="10501297">
              <a:off x="905" y="510"/>
              <a:ext cx="1734" cy="826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10" y="1"/>
                </a:cxn>
                <a:cxn ang="0">
                  <a:pos x="0" y="0"/>
                </a:cxn>
              </a:cxnLst>
              <a:pathLst>
                <a:path w="21600" h="28481" fill="none">
                  <a:moveTo>
                    <a:pt x="11062" y="-1"/>
                  </a:moveTo>
                  <a:cubicBezTo>
                    <a:pt x="17597" y="3896"/>
                    <a:pt x="21600" y="10943"/>
                    <a:pt x="21600" y="18552"/>
                  </a:cubicBezTo>
                  <a:cubicBezTo>
                    <a:pt x="21600" y="22007"/>
                    <a:pt x="20771" y="25412"/>
                    <a:pt x="19182" y="28480"/>
                  </a:cubicBezTo>
                </a:path>
                <a:path w="21600" h="28481" stroke="0">
                  <a:moveTo>
                    <a:pt x="11062" y="-1"/>
                  </a:moveTo>
                  <a:cubicBezTo>
                    <a:pt x="17597" y="3896"/>
                    <a:pt x="21600" y="10943"/>
                    <a:pt x="21600" y="18552"/>
                  </a:cubicBezTo>
                  <a:cubicBezTo>
                    <a:pt x="21600" y="22007"/>
                    <a:pt x="20771" y="25412"/>
                    <a:pt x="19182" y="28480"/>
                  </a:cubicBezTo>
                  <a:lnTo>
                    <a:pt x="0" y="18552"/>
                  </a:lnTo>
                  <a:lnTo>
                    <a:pt x="11062" y="-1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1354" name="Arc 83"/>
            <p:cNvSpPr/>
            <p:nvPr/>
          </p:nvSpPr>
          <p:spPr>
            <a:xfrm>
              <a:off x="817" y="1326"/>
              <a:ext cx="1526" cy="840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5" y="0"/>
                </a:cxn>
                <a:cxn ang="0">
                  <a:pos x="8" y="0"/>
                </a:cxn>
              </a:cxnLst>
              <a:pathLst>
                <a:path w="21600" h="28938" fill="none">
                  <a:moveTo>
                    <a:pt x="1882" y="28937"/>
                  </a:moveTo>
                  <a:cubicBezTo>
                    <a:pt x="641" y="26163"/>
                    <a:pt x="0" y="23158"/>
                    <a:pt x="0" y="20119"/>
                  </a:cubicBezTo>
                  <a:cubicBezTo>
                    <a:pt x="-1" y="11223"/>
                    <a:pt x="5453" y="3238"/>
                    <a:pt x="13738" y="0"/>
                  </a:cubicBezTo>
                </a:path>
                <a:path w="21600" h="28938" stroke="0">
                  <a:moveTo>
                    <a:pt x="1882" y="28937"/>
                  </a:moveTo>
                  <a:cubicBezTo>
                    <a:pt x="641" y="26163"/>
                    <a:pt x="0" y="23158"/>
                    <a:pt x="0" y="20119"/>
                  </a:cubicBezTo>
                  <a:cubicBezTo>
                    <a:pt x="-1" y="11223"/>
                    <a:pt x="5453" y="3238"/>
                    <a:pt x="13738" y="0"/>
                  </a:cubicBezTo>
                  <a:lnTo>
                    <a:pt x="21600" y="20119"/>
                  </a:lnTo>
                  <a:lnTo>
                    <a:pt x="1882" y="28937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1355" name="Line 84"/>
            <p:cNvSpPr/>
            <p:nvPr/>
          </p:nvSpPr>
          <p:spPr>
            <a:xfrm>
              <a:off x="3232" y="1333"/>
              <a:ext cx="1342" cy="0"/>
            </a:xfrm>
            <a:prstGeom prst="line">
              <a:avLst/>
            </a:prstGeom>
            <a:ln w="9525" cap="flat" cmpd="sng">
              <a:solidFill>
                <a:srgbClr val="FF99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1356" name="Arc 85"/>
            <p:cNvSpPr/>
            <p:nvPr/>
          </p:nvSpPr>
          <p:spPr>
            <a:xfrm rot="549166">
              <a:off x="2365" y="458"/>
              <a:ext cx="1927" cy="839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8" y="1"/>
                </a:cxn>
                <a:cxn ang="0">
                  <a:pos x="0" y="0"/>
                </a:cxn>
              </a:cxnLst>
              <a:pathLst>
                <a:path w="21600" h="28850" fill="none">
                  <a:moveTo>
                    <a:pt x="18691" y="-1"/>
                  </a:moveTo>
                  <a:cubicBezTo>
                    <a:pt x="20596" y="3289"/>
                    <a:pt x="21600" y="7024"/>
                    <a:pt x="21600" y="10826"/>
                  </a:cubicBezTo>
                  <a:cubicBezTo>
                    <a:pt x="21600" y="18081"/>
                    <a:pt x="17957" y="24851"/>
                    <a:pt x="11903" y="28849"/>
                  </a:cubicBezTo>
                </a:path>
                <a:path w="21600" h="28850" stroke="0">
                  <a:moveTo>
                    <a:pt x="18691" y="-1"/>
                  </a:moveTo>
                  <a:cubicBezTo>
                    <a:pt x="20596" y="3289"/>
                    <a:pt x="21600" y="7024"/>
                    <a:pt x="21600" y="10826"/>
                  </a:cubicBezTo>
                  <a:cubicBezTo>
                    <a:pt x="21600" y="18081"/>
                    <a:pt x="17957" y="24851"/>
                    <a:pt x="11903" y="28849"/>
                  </a:cubicBezTo>
                  <a:lnTo>
                    <a:pt x="0" y="10826"/>
                  </a:lnTo>
                  <a:lnTo>
                    <a:pt x="18691" y="-1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1357" name="Arc 86"/>
            <p:cNvSpPr/>
            <p:nvPr/>
          </p:nvSpPr>
          <p:spPr>
            <a:xfrm rot="10800000">
              <a:off x="1079" y="360"/>
              <a:ext cx="2915" cy="945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3" y="0"/>
                </a:cxn>
                <a:cxn ang="0">
                  <a:pos x="7" y="0"/>
                </a:cxn>
              </a:cxnLst>
              <a:pathLst>
                <a:path w="43200" h="40592" fill="none">
                  <a:moveTo>
                    <a:pt x="32722" y="476"/>
                  </a:moveTo>
                  <a:cubicBezTo>
                    <a:pt x="39223" y="4381"/>
                    <a:pt x="43200" y="11408"/>
                    <a:pt x="43200" y="18992"/>
                  </a:cubicBezTo>
                  <a:cubicBezTo>
                    <a:pt x="43200" y="30921"/>
                    <a:pt x="33529" y="40592"/>
                    <a:pt x="21600" y="40592"/>
                  </a:cubicBezTo>
                  <a:cubicBezTo>
                    <a:pt x="9670" y="40592"/>
                    <a:pt x="0" y="30921"/>
                    <a:pt x="0" y="18992"/>
                  </a:cubicBezTo>
                  <a:cubicBezTo>
                    <a:pt x="-1" y="11065"/>
                    <a:pt x="4341" y="3775"/>
                    <a:pt x="11310" y="-1"/>
                  </a:cubicBezTo>
                </a:path>
                <a:path w="43200" h="40592" stroke="0">
                  <a:moveTo>
                    <a:pt x="32722" y="476"/>
                  </a:moveTo>
                  <a:cubicBezTo>
                    <a:pt x="39223" y="4381"/>
                    <a:pt x="43200" y="11408"/>
                    <a:pt x="43200" y="18992"/>
                  </a:cubicBezTo>
                  <a:cubicBezTo>
                    <a:pt x="43200" y="30921"/>
                    <a:pt x="33529" y="40592"/>
                    <a:pt x="21600" y="40592"/>
                  </a:cubicBezTo>
                  <a:cubicBezTo>
                    <a:pt x="9670" y="40592"/>
                    <a:pt x="0" y="30921"/>
                    <a:pt x="0" y="18992"/>
                  </a:cubicBezTo>
                  <a:cubicBezTo>
                    <a:pt x="-1" y="11065"/>
                    <a:pt x="4341" y="3775"/>
                    <a:pt x="11310" y="-1"/>
                  </a:cubicBezTo>
                  <a:lnTo>
                    <a:pt x="21600" y="18992"/>
                  </a:lnTo>
                  <a:lnTo>
                    <a:pt x="32722" y="476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1358" name="Arc 87"/>
            <p:cNvSpPr/>
            <p:nvPr/>
          </p:nvSpPr>
          <p:spPr>
            <a:xfrm>
              <a:off x="1093" y="1357"/>
              <a:ext cx="2928" cy="948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3" y="0"/>
                </a:cxn>
                <a:cxn ang="0">
                  <a:pos x="7" y="0"/>
                </a:cxn>
              </a:cxnLst>
              <a:pathLst>
                <a:path w="43200" h="40712" fill="none">
                  <a:moveTo>
                    <a:pt x="31664" y="0"/>
                  </a:moveTo>
                  <a:cubicBezTo>
                    <a:pt x="38758" y="3736"/>
                    <a:pt x="43200" y="11094"/>
                    <a:pt x="43200" y="19112"/>
                  </a:cubicBezTo>
                  <a:cubicBezTo>
                    <a:pt x="43200" y="31041"/>
                    <a:pt x="33529" y="40712"/>
                    <a:pt x="21600" y="40712"/>
                  </a:cubicBezTo>
                  <a:cubicBezTo>
                    <a:pt x="9670" y="40712"/>
                    <a:pt x="0" y="31041"/>
                    <a:pt x="0" y="19112"/>
                  </a:cubicBezTo>
                  <a:cubicBezTo>
                    <a:pt x="-1" y="11618"/>
                    <a:pt x="3883" y="4660"/>
                    <a:pt x="10261" y="726"/>
                  </a:cubicBezTo>
                </a:path>
                <a:path w="43200" h="40712" stroke="0">
                  <a:moveTo>
                    <a:pt x="31664" y="0"/>
                  </a:moveTo>
                  <a:cubicBezTo>
                    <a:pt x="38758" y="3736"/>
                    <a:pt x="43200" y="11094"/>
                    <a:pt x="43200" y="19112"/>
                  </a:cubicBezTo>
                  <a:cubicBezTo>
                    <a:pt x="43200" y="31041"/>
                    <a:pt x="33529" y="40712"/>
                    <a:pt x="21600" y="40712"/>
                  </a:cubicBezTo>
                  <a:cubicBezTo>
                    <a:pt x="9670" y="40712"/>
                    <a:pt x="0" y="31041"/>
                    <a:pt x="0" y="19112"/>
                  </a:cubicBezTo>
                  <a:cubicBezTo>
                    <a:pt x="-1" y="11618"/>
                    <a:pt x="3883" y="4660"/>
                    <a:pt x="10261" y="726"/>
                  </a:cubicBezTo>
                  <a:lnTo>
                    <a:pt x="21600" y="19112"/>
                  </a:lnTo>
                  <a:lnTo>
                    <a:pt x="31664" y="0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1359" name="Arc 88"/>
            <p:cNvSpPr/>
            <p:nvPr/>
          </p:nvSpPr>
          <p:spPr>
            <a:xfrm>
              <a:off x="2230" y="1129"/>
              <a:ext cx="594" cy="46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34380" h="21600" fill="none">
                  <a:moveTo>
                    <a:pt x="34380" y="12782"/>
                  </a:moveTo>
                  <a:cubicBezTo>
                    <a:pt x="30310" y="18325"/>
                    <a:pt x="23844" y="21599"/>
                    <a:pt x="16968" y="21600"/>
                  </a:cubicBezTo>
                  <a:cubicBezTo>
                    <a:pt x="10348" y="21600"/>
                    <a:pt x="4095" y="18565"/>
                    <a:pt x="-1" y="13365"/>
                  </a:cubicBezTo>
                </a:path>
                <a:path w="34380" h="21600" stroke="0">
                  <a:moveTo>
                    <a:pt x="34380" y="12782"/>
                  </a:moveTo>
                  <a:cubicBezTo>
                    <a:pt x="30310" y="18325"/>
                    <a:pt x="23844" y="21599"/>
                    <a:pt x="16968" y="21600"/>
                  </a:cubicBezTo>
                  <a:cubicBezTo>
                    <a:pt x="10348" y="21600"/>
                    <a:pt x="4095" y="18565"/>
                    <a:pt x="-1" y="13365"/>
                  </a:cubicBezTo>
                  <a:lnTo>
                    <a:pt x="16968" y="0"/>
                  </a:lnTo>
                  <a:lnTo>
                    <a:pt x="34380" y="12782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1360" name="Arc 89"/>
            <p:cNvSpPr/>
            <p:nvPr/>
          </p:nvSpPr>
          <p:spPr>
            <a:xfrm rot="299958">
              <a:off x="2124" y="589"/>
              <a:ext cx="2436" cy="751"/>
            </a:xfrm>
            <a:custGeom>
              <a:avLst/>
              <a:gdLst/>
              <a:ahLst/>
              <a:cxnLst>
                <a:cxn ang="0">
                  <a:pos x="29" y="0"/>
                </a:cxn>
                <a:cxn ang="0">
                  <a:pos x="14" y="1"/>
                </a:cxn>
                <a:cxn ang="0">
                  <a:pos x="0" y="0"/>
                </a:cxn>
              </a:cxnLst>
              <a:pathLst>
                <a:path w="21600" h="26319" fill="none">
                  <a:moveTo>
                    <a:pt x="20362" y="-1"/>
                  </a:moveTo>
                  <a:cubicBezTo>
                    <a:pt x="21181" y="2314"/>
                    <a:pt x="21600" y="4751"/>
                    <a:pt x="21600" y="7207"/>
                  </a:cubicBezTo>
                  <a:cubicBezTo>
                    <a:pt x="21600" y="15225"/>
                    <a:pt x="17158" y="22583"/>
                    <a:pt x="10064" y="26319"/>
                  </a:cubicBezTo>
                </a:path>
                <a:path w="21600" h="26319" stroke="0">
                  <a:moveTo>
                    <a:pt x="20362" y="-1"/>
                  </a:moveTo>
                  <a:cubicBezTo>
                    <a:pt x="21181" y="2314"/>
                    <a:pt x="21600" y="4751"/>
                    <a:pt x="21600" y="7207"/>
                  </a:cubicBezTo>
                  <a:cubicBezTo>
                    <a:pt x="21600" y="15225"/>
                    <a:pt x="17158" y="22583"/>
                    <a:pt x="10064" y="26319"/>
                  </a:cubicBezTo>
                  <a:lnTo>
                    <a:pt x="0" y="7207"/>
                  </a:lnTo>
                  <a:lnTo>
                    <a:pt x="20362" y="-1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1361" name="Arc 90"/>
            <p:cNvSpPr/>
            <p:nvPr/>
          </p:nvSpPr>
          <p:spPr>
            <a:xfrm rot="-451056">
              <a:off x="2148" y="1311"/>
              <a:ext cx="2333" cy="841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24" y="1"/>
                </a:cxn>
                <a:cxn ang="0">
                  <a:pos x="0" y="0"/>
                </a:cxn>
              </a:cxnLst>
              <a:pathLst>
                <a:path w="21600" h="28922" fill="none">
                  <a:moveTo>
                    <a:pt x="10532" y="0"/>
                  </a:moveTo>
                  <a:cubicBezTo>
                    <a:pt x="17366" y="3816"/>
                    <a:pt x="21600" y="11031"/>
                    <a:pt x="21600" y="18858"/>
                  </a:cubicBezTo>
                  <a:cubicBezTo>
                    <a:pt x="21600" y="22364"/>
                    <a:pt x="20746" y="25819"/>
                    <a:pt x="19112" y="28922"/>
                  </a:cubicBezTo>
                </a:path>
                <a:path w="21600" h="28922" stroke="0">
                  <a:moveTo>
                    <a:pt x="10532" y="0"/>
                  </a:moveTo>
                  <a:cubicBezTo>
                    <a:pt x="17366" y="3816"/>
                    <a:pt x="21600" y="11031"/>
                    <a:pt x="21600" y="18858"/>
                  </a:cubicBezTo>
                  <a:cubicBezTo>
                    <a:pt x="21600" y="22364"/>
                    <a:pt x="20746" y="25819"/>
                    <a:pt x="19112" y="28922"/>
                  </a:cubicBezTo>
                  <a:lnTo>
                    <a:pt x="0" y="18858"/>
                  </a:lnTo>
                  <a:lnTo>
                    <a:pt x="10532" y="0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1362" name="Arc 91"/>
            <p:cNvSpPr/>
            <p:nvPr/>
          </p:nvSpPr>
          <p:spPr>
            <a:xfrm rot="10416522">
              <a:off x="635" y="577"/>
              <a:ext cx="2107" cy="761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19" y="1"/>
                </a:cxn>
                <a:cxn ang="0">
                  <a:pos x="0" y="0"/>
                </a:cxn>
              </a:cxnLst>
              <a:pathLst>
                <a:path w="21600" h="26206" fill="none">
                  <a:moveTo>
                    <a:pt x="10208" y="-1"/>
                  </a:moveTo>
                  <a:cubicBezTo>
                    <a:pt x="17222" y="3761"/>
                    <a:pt x="21600" y="11075"/>
                    <a:pt x="21600" y="19035"/>
                  </a:cubicBezTo>
                  <a:cubicBezTo>
                    <a:pt x="21600" y="21477"/>
                    <a:pt x="21185" y="23902"/>
                    <a:pt x="20374" y="26205"/>
                  </a:cubicBezTo>
                </a:path>
                <a:path w="21600" h="26206" stroke="0">
                  <a:moveTo>
                    <a:pt x="10208" y="-1"/>
                  </a:moveTo>
                  <a:cubicBezTo>
                    <a:pt x="17222" y="3761"/>
                    <a:pt x="21600" y="11075"/>
                    <a:pt x="21600" y="19035"/>
                  </a:cubicBezTo>
                  <a:cubicBezTo>
                    <a:pt x="21600" y="21477"/>
                    <a:pt x="21185" y="23902"/>
                    <a:pt x="20374" y="26205"/>
                  </a:cubicBezTo>
                  <a:lnTo>
                    <a:pt x="0" y="19035"/>
                  </a:lnTo>
                  <a:lnTo>
                    <a:pt x="10208" y="-1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1363" name="Arc 92"/>
            <p:cNvSpPr/>
            <p:nvPr/>
          </p:nvSpPr>
          <p:spPr>
            <a:xfrm rot="287305">
              <a:off x="634" y="1311"/>
              <a:ext cx="1682" cy="738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7" y="0"/>
                </a:cxn>
                <a:cxn ang="0">
                  <a:pos x="10" y="0"/>
                </a:cxn>
              </a:cxnLst>
              <a:pathLst>
                <a:path w="21600" h="25397" fill="none">
                  <a:moveTo>
                    <a:pt x="585" y="25396"/>
                  </a:moveTo>
                  <a:cubicBezTo>
                    <a:pt x="196" y="23760"/>
                    <a:pt x="0" y="22084"/>
                    <a:pt x="0" y="20403"/>
                  </a:cubicBezTo>
                  <a:cubicBezTo>
                    <a:pt x="-1" y="11206"/>
                    <a:pt x="5822" y="3019"/>
                    <a:pt x="14509" y="0"/>
                  </a:cubicBezTo>
                </a:path>
                <a:path w="21600" h="25397" stroke="0">
                  <a:moveTo>
                    <a:pt x="585" y="25396"/>
                  </a:moveTo>
                  <a:cubicBezTo>
                    <a:pt x="196" y="23760"/>
                    <a:pt x="0" y="22084"/>
                    <a:pt x="0" y="20403"/>
                  </a:cubicBezTo>
                  <a:cubicBezTo>
                    <a:pt x="-1" y="11206"/>
                    <a:pt x="5822" y="3019"/>
                    <a:pt x="14509" y="0"/>
                  </a:cubicBezTo>
                  <a:lnTo>
                    <a:pt x="21600" y="20403"/>
                  </a:lnTo>
                  <a:lnTo>
                    <a:pt x="585" y="25396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1364" name="Line 93"/>
            <p:cNvSpPr/>
            <p:nvPr/>
          </p:nvSpPr>
          <p:spPr>
            <a:xfrm>
              <a:off x="538" y="1345"/>
              <a:ext cx="1255" cy="0"/>
            </a:xfrm>
            <a:prstGeom prst="line">
              <a:avLst/>
            </a:prstGeom>
            <a:ln w="9525" cap="flat" cmpd="sng">
              <a:solidFill>
                <a:srgbClr val="FF99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1365" name="Line 94"/>
            <p:cNvSpPr/>
            <p:nvPr/>
          </p:nvSpPr>
          <p:spPr>
            <a:xfrm rot="-5400000">
              <a:off x="2452" y="2271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11366" name="Line 95"/>
            <p:cNvSpPr/>
            <p:nvPr/>
          </p:nvSpPr>
          <p:spPr>
            <a:xfrm rot="-5280000">
              <a:off x="2453" y="2149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11367" name="Line 96"/>
            <p:cNvSpPr/>
            <p:nvPr/>
          </p:nvSpPr>
          <p:spPr>
            <a:xfrm rot="-5280000">
              <a:off x="2460" y="1839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11368" name="Line 97"/>
            <p:cNvSpPr/>
            <p:nvPr/>
          </p:nvSpPr>
          <p:spPr>
            <a:xfrm rot="-5460000">
              <a:off x="2454" y="1733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11369" name="Line 98"/>
            <p:cNvSpPr/>
            <p:nvPr/>
          </p:nvSpPr>
          <p:spPr>
            <a:xfrm rot="-5220000">
              <a:off x="2515" y="1561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11370" name="Line 99"/>
            <p:cNvSpPr/>
            <p:nvPr/>
          </p:nvSpPr>
          <p:spPr>
            <a:xfrm rot="-5340000">
              <a:off x="2537" y="915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11371" name="Line 100"/>
            <p:cNvSpPr/>
            <p:nvPr/>
          </p:nvSpPr>
          <p:spPr>
            <a:xfrm rot="-5520000">
              <a:off x="2463" y="851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11372" name="Line 101"/>
            <p:cNvSpPr/>
            <p:nvPr/>
          </p:nvSpPr>
          <p:spPr>
            <a:xfrm rot="-5340000">
              <a:off x="2464" y="763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11373" name="Line 102"/>
            <p:cNvSpPr/>
            <p:nvPr/>
          </p:nvSpPr>
          <p:spPr>
            <a:xfrm rot="-5340000">
              <a:off x="2465" y="425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11374" name="Line 103"/>
            <p:cNvSpPr/>
            <p:nvPr/>
          </p:nvSpPr>
          <p:spPr>
            <a:xfrm rot="-5340000">
              <a:off x="2464" y="327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11375" name="Line 104"/>
            <p:cNvSpPr/>
            <p:nvPr/>
          </p:nvSpPr>
          <p:spPr>
            <a:xfrm rot="4260000">
              <a:off x="3609" y="1169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11376" name="Line 105"/>
            <p:cNvSpPr/>
            <p:nvPr/>
          </p:nvSpPr>
          <p:spPr>
            <a:xfrm rot="3600000">
              <a:off x="3779" y="1137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11377" name="Line 106"/>
            <p:cNvSpPr/>
            <p:nvPr/>
          </p:nvSpPr>
          <p:spPr>
            <a:xfrm rot="6720000">
              <a:off x="3630" y="1429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11378" name="Line 107"/>
            <p:cNvSpPr/>
            <p:nvPr/>
          </p:nvSpPr>
          <p:spPr>
            <a:xfrm rot="7500000">
              <a:off x="3795" y="1463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11379" name="Line 108"/>
            <p:cNvSpPr/>
            <p:nvPr/>
          </p:nvSpPr>
          <p:spPr>
            <a:xfrm rot="6780000">
              <a:off x="4059" y="1467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11380" name="Line 109"/>
            <p:cNvSpPr/>
            <p:nvPr/>
          </p:nvSpPr>
          <p:spPr>
            <a:xfrm rot="6780000">
              <a:off x="4247" y="1441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11381" name="Line 110"/>
            <p:cNvSpPr/>
            <p:nvPr/>
          </p:nvSpPr>
          <p:spPr>
            <a:xfrm rot="5400000">
              <a:off x="4437" y="1299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11382" name="Line 111"/>
            <p:cNvSpPr/>
            <p:nvPr/>
          </p:nvSpPr>
          <p:spPr>
            <a:xfrm rot="3840000">
              <a:off x="4045" y="1141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11383" name="Line 112"/>
            <p:cNvSpPr/>
            <p:nvPr/>
          </p:nvSpPr>
          <p:spPr>
            <a:xfrm rot="4020000">
              <a:off x="4259" y="1135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11384" name="Line 113"/>
            <p:cNvSpPr/>
            <p:nvPr/>
          </p:nvSpPr>
          <p:spPr>
            <a:xfrm rot="4080000">
              <a:off x="1499" y="1421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11385" name="Line 114"/>
            <p:cNvSpPr/>
            <p:nvPr/>
          </p:nvSpPr>
          <p:spPr>
            <a:xfrm rot="3360000">
              <a:off x="1324" y="1459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11386" name="Line 115"/>
            <p:cNvSpPr/>
            <p:nvPr/>
          </p:nvSpPr>
          <p:spPr>
            <a:xfrm rot="3540000">
              <a:off x="1104" y="1513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11387" name="Line 116"/>
            <p:cNvSpPr/>
            <p:nvPr/>
          </p:nvSpPr>
          <p:spPr>
            <a:xfrm rot="3720000">
              <a:off x="894" y="1493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11388" name="Line 117"/>
            <p:cNvSpPr/>
            <p:nvPr/>
          </p:nvSpPr>
          <p:spPr>
            <a:xfrm rot="5400000">
              <a:off x="748" y="1313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11389" name="Line 118"/>
            <p:cNvSpPr/>
            <p:nvPr/>
          </p:nvSpPr>
          <p:spPr>
            <a:xfrm rot="6540000">
              <a:off x="1507" y="1185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11390" name="Line 119"/>
            <p:cNvSpPr/>
            <p:nvPr/>
          </p:nvSpPr>
          <p:spPr>
            <a:xfrm rot="7440000">
              <a:off x="1340" y="1149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11391" name="Line 120"/>
            <p:cNvSpPr/>
            <p:nvPr/>
          </p:nvSpPr>
          <p:spPr>
            <a:xfrm rot="7440000">
              <a:off x="1091" y="1097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11392" name="Line 121"/>
            <p:cNvSpPr/>
            <p:nvPr/>
          </p:nvSpPr>
          <p:spPr>
            <a:xfrm rot="6720000">
              <a:off x="887" y="1129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</p:grpSp>
      <p:grpSp>
        <p:nvGrpSpPr>
          <p:cNvPr id="11274" name="Group 122"/>
          <p:cNvGrpSpPr/>
          <p:nvPr/>
        </p:nvGrpSpPr>
        <p:grpSpPr>
          <a:xfrm>
            <a:off x="2628900" y="906463"/>
            <a:ext cx="1065213" cy="2163762"/>
            <a:chOff x="1656" y="571"/>
            <a:chExt cx="671" cy="1363"/>
          </a:xfrm>
        </p:grpSpPr>
        <p:sp>
          <p:nvSpPr>
            <p:cNvPr id="11338" name="Arc 123"/>
            <p:cNvSpPr/>
            <p:nvPr/>
          </p:nvSpPr>
          <p:spPr>
            <a:xfrm rot="-10800000" flipH="1">
              <a:off x="1784" y="572"/>
              <a:ext cx="472" cy="1357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</a:cxnLst>
              <a:pathLst>
                <a:path w="34532" h="43192" fill="none">
                  <a:moveTo>
                    <a:pt x="34531" y="38892"/>
                  </a:moveTo>
                  <a:cubicBezTo>
                    <a:pt x="30798" y="41683"/>
                    <a:pt x="26261" y="43191"/>
                    <a:pt x="21600" y="43192"/>
                  </a:cubicBezTo>
                  <a:cubicBezTo>
                    <a:pt x="9670" y="43192"/>
                    <a:pt x="0" y="33521"/>
                    <a:pt x="0" y="21592"/>
                  </a:cubicBezTo>
                  <a:cubicBezTo>
                    <a:pt x="-1" y="9894"/>
                    <a:pt x="9311" y="322"/>
                    <a:pt x="21005" y="0"/>
                  </a:cubicBezTo>
                </a:path>
                <a:path w="34532" h="43192" stroke="0">
                  <a:moveTo>
                    <a:pt x="34531" y="38892"/>
                  </a:moveTo>
                  <a:cubicBezTo>
                    <a:pt x="30798" y="41683"/>
                    <a:pt x="26261" y="43191"/>
                    <a:pt x="21600" y="43192"/>
                  </a:cubicBezTo>
                  <a:cubicBezTo>
                    <a:pt x="9670" y="43192"/>
                    <a:pt x="0" y="33521"/>
                    <a:pt x="0" y="21592"/>
                  </a:cubicBezTo>
                  <a:cubicBezTo>
                    <a:pt x="-1" y="9894"/>
                    <a:pt x="9311" y="322"/>
                    <a:pt x="21005" y="0"/>
                  </a:cubicBezTo>
                  <a:lnTo>
                    <a:pt x="21600" y="21592"/>
                  </a:lnTo>
                  <a:lnTo>
                    <a:pt x="34531" y="38892"/>
                  </a:lnTo>
                  <a:close/>
                </a:path>
              </a:pathLst>
            </a:custGeom>
            <a:noFill/>
            <a:ln w="76200" cap="flat" cmpd="sng">
              <a:solidFill>
                <a:srgbClr val="9933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1339" name="Arc 124"/>
            <p:cNvSpPr/>
            <p:nvPr/>
          </p:nvSpPr>
          <p:spPr>
            <a:xfrm rot="-10800000" flipH="1">
              <a:off x="1923" y="577"/>
              <a:ext cx="295" cy="1354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</a:cxnLst>
              <a:pathLst>
                <a:path w="21600" h="43136" fill="none">
                  <a:moveTo>
                    <a:pt x="20040" y="43135"/>
                  </a:moveTo>
                  <a:cubicBezTo>
                    <a:pt x="8745" y="42317"/>
                    <a:pt x="0" y="32916"/>
                    <a:pt x="0" y="21592"/>
                  </a:cubicBezTo>
                  <a:cubicBezTo>
                    <a:pt x="-1" y="9894"/>
                    <a:pt x="9311" y="322"/>
                    <a:pt x="21005" y="0"/>
                  </a:cubicBezTo>
                </a:path>
                <a:path w="21600" h="43136" stroke="0">
                  <a:moveTo>
                    <a:pt x="20040" y="43135"/>
                  </a:moveTo>
                  <a:cubicBezTo>
                    <a:pt x="8745" y="42317"/>
                    <a:pt x="0" y="32916"/>
                    <a:pt x="0" y="21592"/>
                  </a:cubicBezTo>
                  <a:cubicBezTo>
                    <a:pt x="-1" y="9894"/>
                    <a:pt x="9311" y="322"/>
                    <a:pt x="21005" y="0"/>
                  </a:cubicBezTo>
                  <a:lnTo>
                    <a:pt x="21600" y="21592"/>
                  </a:lnTo>
                  <a:lnTo>
                    <a:pt x="20040" y="43135"/>
                  </a:lnTo>
                  <a:close/>
                </a:path>
              </a:pathLst>
            </a:custGeom>
            <a:noFill/>
            <a:ln w="76200" cap="flat" cmpd="sng">
              <a:solidFill>
                <a:srgbClr val="9933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1340" name="Arc 125"/>
            <p:cNvSpPr/>
            <p:nvPr/>
          </p:nvSpPr>
          <p:spPr>
            <a:xfrm rot="-10800000" flipH="1">
              <a:off x="1855" y="577"/>
              <a:ext cx="472" cy="1357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</a:cxnLst>
              <a:pathLst>
                <a:path w="34532" h="43192" fill="none">
                  <a:moveTo>
                    <a:pt x="34531" y="38892"/>
                  </a:moveTo>
                  <a:cubicBezTo>
                    <a:pt x="30798" y="41683"/>
                    <a:pt x="26261" y="43191"/>
                    <a:pt x="21600" y="43192"/>
                  </a:cubicBezTo>
                  <a:cubicBezTo>
                    <a:pt x="9670" y="43192"/>
                    <a:pt x="0" y="33521"/>
                    <a:pt x="0" y="21592"/>
                  </a:cubicBezTo>
                  <a:cubicBezTo>
                    <a:pt x="-1" y="9894"/>
                    <a:pt x="9311" y="322"/>
                    <a:pt x="21005" y="0"/>
                  </a:cubicBezTo>
                </a:path>
                <a:path w="34532" h="43192" stroke="0">
                  <a:moveTo>
                    <a:pt x="34531" y="38892"/>
                  </a:moveTo>
                  <a:cubicBezTo>
                    <a:pt x="30798" y="41683"/>
                    <a:pt x="26261" y="43191"/>
                    <a:pt x="21600" y="43192"/>
                  </a:cubicBezTo>
                  <a:cubicBezTo>
                    <a:pt x="9670" y="43192"/>
                    <a:pt x="0" y="33521"/>
                    <a:pt x="0" y="21592"/>
                  </a:cubicBezTo>
                  <a:cubicBezTo>
                    <a:pt x="-1" y="9894"/>
                    <a:pt x="9311" y="322"/>
                    <a:pt x="21005" y="0"/>
                  </a:cubicBezTo>
                  <a:lnTo>
                    <a:pt x="21600" y="21592"/>
                  </a:lnTo>
                  <a:lnTo>
                    <a:pt x="34531" y="38892"/>
                  </a:lnTo>
                  <a:close/>
                </a:path>
              </a:pathLst>
            </a:custGeom>
            <a:noFill/>
            <a:ln w="76200" cap="flat" cmpd="sng">
              <a:solidFill>
                <a:srgbClr val="9933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1341" name="Arc 126"/>
            <p:cNvSpPr/>
            <p:nvPr/>
          </p:nvSpPr>
          <p:spPr>
            <a:xfrm rot="-10800000" flipH="1">
              <a:off x="1719" y="572"/>
              <a:ext cx="472" cy="1357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</a:cxnLst>
              <a:pathLst>
                <a:path w="34532" h="43192" fill="none">
                  <a:moveTo>
                    <a:pt x="34531" y="38892"/>
                  </a:moveTo>
                  <a:cubicBezTo>
                    <a:pt x="30798" y="41683"/>
                    <a:pt x="26261" y="43191"/>
                    <a:pt x="21600" y="43192"/>
                  </a:cubicBezTo>
                  <a:cubicBezTo>
                    <a:pt x="9670" y="43192"/>
                    <a:pt x="0" y="33521"/>
                    <a:pt x="0" y="21592"/>
                  </a:cubicBezTo>
                  <a:cubicBezTo>
                    <a:pt x="-1" y="9894"/>
                    <a:pt x="9311" y="322"/>
                    <a:pt x="21005" y="0"/>
                  </a:cubicBezTo>
                </a:path>
                <a:path w="34532" h="43192" stroke="0">
                  <a:moveTo>
                    <a:pt x="34531" y="38892"/>
                  </a:moveTo>
                  <a:cubicBezTo>
                    <a:pt x="30798" y="41683"/>
                    <a:pt x="26261" y="43191"/>
                    <a:pt x="21600" y="43192"/>
                  </a:cubicBezTo>
                  <a:cubicBezTo>
                    <a:pt x="9670" y="43192"/>
                    <a:pt x="0" y="33521"/>
                    <a:pt x="0" y="21592"/>
                  </a:cubicBezTo>
                  <a:cubicBezTo>
                    <a:pt x="-1" y="9894"/>
                    <a:pt x="9311" y="322"/>
                    <a:pt x="21005" y="0"/>
                  </a:cubicBezTo>
                  <a:lnTo>
                    <a:pt x="21600" y="21592"/>
                  </a:lnTo>
                  <a:lnTo>
                    <a:pt x="34531" y="38892"/>
                  </a:lnTo>
                  <a:close/>
                </a:path>
              </a:pathLst>
            </a:custGeom>
            <a:noFill/>
            <a:ln w="76200" cap="flat" cmpd="sng">
              <a:solidFill>
                <a:srgbClr val="9933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1342" name="Arc 127"/>
            <p:cNvSpPr/>
            <p:nvPr/>
          </p:nvSpPr>
          <p:spPr>
            <a:xfrm rot="-10800000" flipH="1">
              <a:off x="1656" y="571"/>
              <a:ext cx="350" cy="679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5658" h="21600" fill="none">
                  <a:moveTo>
                    <a:pt x="25658" y="21215"/>
                  </a:moveTo>
                  <a:cubicBezTo>
                    <a:pt x="24319" y="21471"/>
                    <a:pt x="22960" y="21599"/>
                    <a:pt x="21598" y="21600"/>
                  </a:cubicBezTo>
                  <a:cubicBezTo>
                    <a:pt x="9791" y="21600"/>
                    <a:pt x="172" y="12120"/>
                    <a:pt x="0" y="314"/>
                  </a:cubicBezTo>
                </a:path>
                <a:path w="25658" h="21600" stroke="0">
                  <a:moveTo>
                    <a:pt x="25658" y="21215"/>
                  </a:moveTo>
                  <a:cubicBezTo>
                    <a:pt x="24319" y="21471"/>
                    <a:pt x="22960" y="21599"/>
                    <a:pt x="21598" y="21600"/>
                  </a:cubicBezTo>
                  <a:cubicBezTo>
                    <a:pt x="9791" y="21600"/>
                    <a:pt x="172" y="12120"/>
                    <a:pt x="0" y="314"/>
                  </a:cubicBezTo>
                  <a:lnTo>
                    <a:pt x="21598" y="0"/>
                  </a:lnTo>
                  <a:lnTo>
                    <a:pt x="25658" y="21215"/>
                  </a:lnTo>
                  <a:close/>
                </a:path>
              </a:pathLst>
            </a:custGeom>
            <a:noFill/>
            <a:ln w="76200" cap="flat" cmpd="sng">
              <a:solidFill>
                <a:srgbClr val="9933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sp>
        <p:nvSpPr>
          <p:cNvPr id="11275" name="Freeform 128"/>
          <p:cNvSpPr/>
          <p:nvPr/>
        </p:nvSpPr>
        <p:spPr>
          <a:xfrm>
            <a:off x="2582863" y="1946275"/>
            <a:ext cx="4178300" cy="4667250"/>
          </a:xfrm>
          <a:custGeom>
            <a:avLst/>
            <a:gdLst/>
            <a:ahLst/>
            <a:cxnLst>
              <a:cxn ang="0">
                <a:pos x="2147483647" y="0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pathLst>
              <a:path w="2632" h="2940">
                <a:moveTo>
                  <a:pt x="28" y="0"/>
                </a:moveTo>
                <a:cubicBezTo>
                  <a:pt x="35" y="316"/>
                  <a:pt x="0" y="1527"/>
                  <a:pt x="66" y="1894"/>
                </a:cubicBezTo>
                <a:cubicBezTo>
                  <a:pt x="132" y="2261"/>
                  <a:pt x="317" y="2095"/>
                  <a:pt x="427" y="2205"/>
                </a:cubicBezTo>
                <a:cubicBezTo>
                  <a:pt x="537" y="2315"/>
                  <a:pt x="611" y="2496"/>
                  <a:pt x="727" y="2556"/>
                </a:cubicBezTo>
                <a:cubicBezTo>
                  <a:pt x="843" y="2616"/>
                  <a:pt x="1005" y="2531"/>
                  <a:pt x="1122" y="2566"/>
                </a:cubicBezTo>
                <a:cubicBezTo>
                  <a:pt x="1239" y="2601"/>
                  <a:pt x="1304" y="2739"/>
                  <a:pt x="1428" y="2768"/>
                </a:cubicBezTo>
                <a:cubicBezTo>
                  <a:pt x="1552" y="2797"/>
                  <a:pt x="1718" y="2721"/>
                  <a:pt x="1867" y="2743"/>
                </a:cubicBezTo>
                <a:cubicBezTo>
                  <a:pt x="2016" y="2765"/>
                  <a:pt x="2195" y="2940"/>
                  <a:pt x="2322" y="2902"/>
                </a:cubicBezTo>
                <a:cubicBezTo>
                  <a:pt x="2449" y="2864"/>
                  <a:pt x="2568" y="2597"/>
                  <a:pt x="2632" y="2517"/>
                </a:cubicBezTo>
              </a:path>
            </a:pathLst>
          </a:custGeom>
          <a:noFill/>
          <a:ln w="9525" cap="flat" cmpd="sng">
            <a:solidFill>
              <a:srgbClr val="FF3300">
                <a:alpha val="100000"/>
              </a:srgbClr>
            </a:solidFill>
            <a:prstDash val="solid"/>
            <a:round/>
            <a:headEnd type="oval" w="sm" len="sm"/>
            <a:tailEnd type="oval" w="sm" len="sm"/>
          </a:ln>
        </p:spPr>
        <p:txBody>
          <a:bodyPr/>
          <a:p>
            <a:endParaRPr lang="en-US"/>
          </a:p>
        </p:txBody>
      </p:sp>
      <p:sp>
        <p:nvSpPr>
          <p:cNvPr id="11276" name="Rectangle 129" descr="Brown marble"/>
          <p:cNvSpPr/>
          <p:nvPr/>
        </p:nvSpPr>
        <p:spPr>
          <a:xfrm>
            <a:off x="6300788" y="3841750"/>
            <a:ext cx="1944687" cy="1752600"/>
          </a:xfrm>
          <a:prstGeom prst="rect">
            <a:avLst/>
          </a:prstGeom>
          <a:blipFill rotWithShape="1">
            <a:blip r:embed="rId2"/>
          </a:blipFill>
          <a:ln w="9525" cap="flat" cmpd="sng">
            <a:prstDash val="solid"/>
            <a:miter/>
            <a:headEnd type="none" w="med" len="med"/>
            <a:tailEnd type="none" w="med" len="med"/>
          </a:ln>
          <a:scene3d>
            <a:camera prst="legacyObliqueTopRight">
              <a:rot lat="0" lon="0" rev="0"/>
            </a:camera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63300"/>
            </a:extrusionClr>
          </a:sp3d>
        </p:spPr>
        <p:txBody>
          <a:bodyPr wrap="none" anchor="ctr">
            <a:flatTx/>
          </a:bodyPr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1277" name="Rectangle 130"/>
          <p:cNvSpPr/>
          <p:nvPr/>
        </p:nvSpPr>
        <p:spPr>
          <a:xfrm>
            <a:off x="6291263" y="3851275"/>
            <a:ext cx="1944687" cy="1752600"/>
          </a:xfrm>
          <a:prstGeom prst="rect">
            <a:avLst/>
          </a:prstGeom>
          <a:solidFill>
            <a:schemeClr val="bg1"/>
          </a:solidFill>
          <a:ln w="57150" cap="flat" cmpd="thickThin">
            <a:solidFill>
              <a:srgbClr val="6633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1278" name="Rectangle 131"/>
          <p:cNvSpPr/>
          <p:nvPr/>
        </p:nvSpPr>
        <p:spPr>
          <a:xfrm>
            <a:off x="6373813" y="3911600"/>
            <a:ext cx="1787525" cy="990600"/>
          </a:xfrm>
          <a:prstGeom prst="rect">
            <a:avLst/>
          </a:prstGeom>
          <a:solidFill>
            <a:srgbClr val="FF9933">
              <a:alpha val="38039"/>
            </a:srgbClr>
          </a:solidFill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1279" name="Oval 132"/>
          <p:cNvSpPr/>
          <p:nvPr/>
        </p:nvSpPr>
        <p:spPr>
          <a:xfrm>
            <a:off x="6516688" y="4013200"/>
            <a:ext cx="1511300" cy="1511300"/>
          </a:xfrm>
          <a:prstGeom prst="ellipse">
            <a:avLst/>
          </a:prstGeom>
          <a:solidFill>
            <a:srgbClr val="FFFFCC"/>
          </a:solidFill>
          <a:ln w="12700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1280" name="Text Box 133"/>
          <p:cNvSpPr txBox="1"/>
          <p:nvPr/>
        </p:nvSpPr>
        <p:spPr>
          <a:xfrm rot="6420000">
            <a:off x="6484938" y="4462463"/>
            <a:ext cx="355600" cy="274637"/>
          </a:xfrm>
          <a:prstGeom prst="rect">
            <a:avLst/>
          </a:prstGeom>
          <a:noFill/>
          <a:ln w="6350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sz="1200" dirty="0">
                <a:solidFill>
                  <a:srgbClr val="0000FF"/>
                </a:solidFill>
                <a:latin typeface=".VnTime" pitchFamily="34" charset="0"/>
              </a:rPr>
              <a:t>9</a:t>
            </a:r>
            <a:endParaRPr sz="1200" dirty="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11281" name="Oval 134"/>
          <p:cNvSpPr/>
          <p:nvPr/>
        </p:nvSpPr>
        <p:spPr>
          <a:xfrm rot="5400000">
            <a:off x="6461125" y="3967163"/>
            <a:ext cx="1612900" cy="1612900"/>
          </a:xfrm>
          <a:prstGeom prst="ellipse">
            <a:avLst/>
          </a:prstGeom>
          <a:noFill/>
          <a:ln w="12700" cap="flat" cmpd="sng">
            <a:solidFill>
              <a:srgbClr val="0033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1282" name="Text Box 135"/>
          <p:cNvSpPr txBox="1"/>
          <p:nvPr/>
        </p:nvSpPr>
        <p:spPr>
          <a:xfrm rot="4500000">
            <a:off x="7666038" y="4462463"/>
            <a:ext cx="474662" cy="274637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sz="1200" dirty="0">
                <a:solidFill>
                  <a:srgbClr val="0000FF"/>
                </a:solidFill>
                <a:latin typeface=".VnTime" pitchFamily="34" charset="0"/>
              </a:rPr>
              <a:t>6</a:t>
            </a:r>
            <a:endParaRPr sz="1200" dirty="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11283" name="AutoShape 136"/>
          <p:cNvSpPr/>
          <p:nvPr/>
        </p:nvSpPr>
        <p:spPr>
          <a:xfrm rot="10800000">
            <a:off x="6638925" y="4171950"/>
            <a:ext cx="1270000" cy="1190625"/>
          </a:xfrm>
          <a:custGeom>
            <a:avLst/>
            <a:gdLst>
              <a:gd name="txL" fmla="*/ 145 w 21600"/>
              <a:gd name="txT" fmla="*/ 0 h 21600"/>
              <a:gd name="txR" fmla="*/ 21455 w 21600"/>
              <a:gd name="txB" fmla="*/ 11096 h 21600"/>
            </a:gdLst>
            <a:ahLst/>
            <a:cxnLst>
              <a:cxn ang="0">
                <a:pos x="2147483647" y="0"/>
              </a:cxn>
              <a:cxn ang="0">
                <a:pos x="921779112" y="1687533005"/>
              </a:cxn>
              <a:cxn ang="0">
                <a:pos x="2147483647" y="1505479167"/>
              </a:cxn>
              <a:cxn ang="0">
                <a:pos x="2147483647" y="1687533005"/>
              </a:cxn>
            </a:cxnLst>
            <a:rect l="txL" t="txT" r="txR" b="txB"/>
            <a:pathLst>
              <a:path w="21600" h="21600">
                <a:moveTo>
                  <a:pt x="9000" y="10592"/>
                </a:moveTo>
                <a:cubicBezTo>
                  <a:pt x="9106" y="9678"/>
                  <a:pt x="9880" y="8988"/>
                  <a:pt x="10800" y="8989"/>
                </a:cubicBezTo>
                <a:cubicBezTo>
                  <a:pt x="11719" y="8989"/>
                  <a:pt x="12493" y="9678"/>
                  <a:pt x="12599" y="10592"/>
                </a:cubicBezTo>
                <a:lnTo>
                  <a:pt x="21528" y="9560"/>
                </a:lnTo>
                <a:cubicBezTo>
                  <a:pt x="20898" y="4111"/>
                  <a:pt x="16285" y="-1"/>
                  <a:pt x="10799" y="0"/>
                </a:cubicBezTo>
                <a:cubicBezTo>
                  <a:pt x="5314" y="0"/>
                  <a:pt x="701" y="4111"/>
                  <a:pt x="71" y="9560"/>
                </a:cubicBezTo>
                <a:lnTo>
                  <a:pt x="9000" y="10592"/>
                </a:lnTo>
                <a:close/>
              </a:path>
            </a:pathLst>
          </a:custGeom>
          <a:solidFill>
            <a:srgbClr val="FFFFCC">
              <a:alpha val="100000"/>
            </a:srgbClr>
          </a:solidFill>
          <a:ln w="3175">
            <a:noFill/>
          </a:ln>
        </p:spPr>
        <p:txBody>
          <a:bodyPr/>
          <a:p>
            <a:endParaRPr lang="en-US"/>
          </a:p>
        </p:txBody>
      </p:sp>
      <p:sp>
        <p:nvSpPr>
          <p:cNvPr id="11284" name="Text Box 137"/>
          <p:cNvSpPr txBox="1"/>
          <p:nvPr/>
        </p:nvSpPr>
        <p:spPr>
          <a:xfrm>
            <a:off x="6534150" y="4705350"/>
            <a:ext cx="608013" cy="2143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sz="800" dirty="0">
                <a:solidFill>
                  <a:srgbClr val="0000FF"/>
                </a:solidFill>
                <a:latin typeface="Arial" panose="020B0604020202020204" pitchFamily="34" charset="0"/>
              </a:rPr>
              <a:t>0:6</a:t>
            </a:r>
            <a:r>
              <a:rPr sz="800" dirty="0">
                <a:solidFill>
                  <a:srgbClr val="FF3300"/>
                </a:solidFill>
                <a:latin typeface="Arial" panose="020B0604020202020204" pitchFamily="34" charset="0"/>
              </a:rPr>
              <a:t> mA</a:t>
            </a:r>
            <a:endParaRPr sz="800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grpSp>
        <p:nvGrpSpPr>
          <p:cNvPr id="11285" name="Group 138"/>
          <p:cNvGrpSpPr/>
          <p:nvPr/>
        </p:nvGrpSpPr>
        <p:grpSpPr>
          <a:xfrm>
            <a:off x="6629400" y="3976688"/>
            <a:ext cx="1279525" cy="839787"/>
            <a:chOff x="4176" y="2505"/>
            <a:chExt cx="806" cy="529"/>
          </a:xfrm>
        </p:grpSpPr>
        <p:sp>
          <p:nvSpPr>
            <p:cNvPr id="11300" name="Arc 139"/>
            <p:cNvSpPr/>
            <p:nvPr/>
          </p:nvSpPr>
          <p:spPr>
            <a:xfrm rot="6681726" flipH="1">
              <a:off x="4410" y="2520"/>
              <a:ext cx="392" cy="6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4253" h="39506" fill="none">
                  <a:moveTo>
                    <a:pt x="14733" y="-1"/>
                  </a:moveTo>
                  <a:cubicBezTo>
                    <a:pt x="20685" y="4015"/>
                    <a:pt x="24253" y="10726"/>
                    <a:pt x="24253" y="17906"/>
                  </a:cubicBezTo>
                  <a:cubicBezTo>
                    <a:pt x="24253" y="29835"/>
                    <a:pt x="14582" y="39506"/>
                    <a:pt x="2653" y="39506"/>
                  </a:cubicBezTo>
                  <a:cubicBezTo>
                    <a:pt x="1766" y="39506"/>
                    <a:pt x="880" y="39451"/>
                    <a:pt x="-1" y="39342"/>
                  </a:cubicBezTo>
                </a:path>
                <a:path w="24253" h="39506" stroke="0">
                  <a:moveTo>
                    <a:pt x="14733" y="-1"/>
                  </a:moveTo>
                  <a:cubicBezTo>
                    <a:pt x="20685" y="4015"/>
                    <a:pt x="24253" y="10726"/>
                    <a:pt x="24253" y="17906"/>
                  </a:cubicBezTo>
                  <a:cubicBezTo>
                    <a:pt x="24253" y="29835"/>
                    <a:pt x="14582" y="39506"/>
                    <a:pt x="2653" y="39506"/>
                  </a:cubicBezTo>
                  <a:cubicBezTo>
                    <a:pt x="1766" y="39506"/>
                    <a:pt x="880" y="39451"/>
                    <a:pt x="-1" y="39342"/>
                  </a:cubicBezTo>
                  <a:lnTo>
                    <a:pt x="2653" y="17906"/>
                  </a:lnTo>
                  <a:lnTo>
                    <a:pt x="14733" y="-1"/>
                  </a:lnTo>
                  <a:close/>
                </a:path>
              </a:pathLst>
            </a:custGeom>
            <a:noFill/>
            <a:ln w="3175" cap="flat" cmpd="sng">
              <a:solidFill>
                <a:srgbClr val="00FFFF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1301" name="Line 140"/>
            <p:cNvSpPr/>
            <p:nvPr/>
          </p:nvSpPr>
          <p:spPr>
            <a:xfrm rot="10800000">
              <a:off x="4579" y="2643"/>
              <a:ext cx="0" cy="93"/>
            </a:xfrm>
            <a:prstGeom prst="line">
              <a:avLst/>
            </a:prstGeom>
            <a:ln w="952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1302" name="Text Box 141"/>
            <p:cNvSpPr txBox="1"/>
            <p:nvPr/>
          </p:nvSpPr>
          <p:spPr>
            <a:xfrm rot="-3000000">
              <a:off x="4153" y="2657"/>
              <a:ext cx="220" cy="174"/>
            </a:xfrm>
            <a:prstGeom prst="rect">
              <a:avLst/>
            </a:prstGeom>
            <a:noFill/>
            <a:ln w="3175">
              <a:noFill/>
            </a:ln>
          </p:spPr>
          <p:txBody>
            <a:bodyPr>
              <a:spAutoFit/>
            </a:bodyPr>
            <a:p>
              <a:pPr algn="ctr">
                <a:spcBef>
                  <a:spcPct val="50000"/>
                </a:spcBef>
              </a:pPr>
              <a:r>
                <a:rPr sz="1200" dirty="0">
                  <a:solidFill>
                    <a:srgbClr val="0000FF"/>
                  </a:solidFill>
                  <a:latin typeface=".VnTime" pitchFamily="34" charset="0"/>
                </a:rPr>
                <a:t>4</a:t>
              </a:r>
              <a:endParaRPr sz="1200" dirty="0">
                <a:solidFill>
                  <a:srgbClr val="0000FF"/>
                </a:solidFill>
                <a:latin typeface=".VnTime" pitchFamily="34" charset="0"/>
              </a:endParaRPr>
            </a:p>
          </p:txBody>
        </p:sp>
        <p:sp>
          <p:nvSpPr>
            <p:cNvPr id="11303" name="Text Box 142"/>
            <p:cNvSpPr txBox="1"/>
            <p:nvPr/>
          </p:nvSpPr>
          <p:spPr>
            <a:xfrm rot="-1500000">
              <a:off x="4254" y="2546"/>
              <a:ext cx="301" cy="172"/>
            </a:xfrm>
            <a:prstGeom prst="rect">
              <a:avLst/>
            </a:prstGeom>
            <a:noFill/>
            <a:ln w="12700">
              <a:noFill/>
            </a:ln>
          </p:spPr>
          <p:txBody>
            <a:bodyPr>
              <a:spAutoFit/>
            </a:bodyPr>
            <a:p>
              <a:pPr algn="ctr">
                <a:spcBef>
                  <a:spcPct val="50000"/>
                </a:spcBef>
              </a:pPr>
              <a:r>
                <a:rPr sz="1200" dirty="0">
                  <a:solidFill>
                    <a:srgbClr val="0000FF"/>
                  </a:solidFill>
                  <a:latin typeface=".VnTime" pitchFamily="34" charset="0"/>
                </a:rPr>
                <a:t>2</a:t>
              </a:r>
              <a:endParaRPr sz="1200" dirty="0">
                <a:solidFill>
                  <a:srgbClr val="0000FF"/>
                </a:solidFill>
                <a:latin typeface=".VnTime" pitchFamily="34" charset="0"/>
              </a:endParaRPr>
            </a:p>
          </p:txBody>
        </p:sp>
        <p:sp>
          <p:nvSpPr>
            <p:cNvPr id="11304" name="Line 143"/>
            <p:cNvSpPr/>
            <p:nvPr/>
          </p:nvSpPr>
          <p:spPr>
            <a:xfrm rot="300000">
              <a:off x="4611" y="2643"/>
              <a:ext cx="0" cy="38"/>
            </a:xfrm>
            <a:prstGeom prst="line">
              <a:avLst/>
            </a:prstGeom>
            <a:ln w="635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1305" name="Line 144"/>
            <p:cNvSpPr/>
            <p:nvPr/>
          </p:nvSpPr>
          <p:spPr>
            <a:xfrm rot="600000">
              <a:off x="4640" y="2646"/>
              <a:ext cx="0" cy="39"/>
            </a:xfrm>
            <a:prstGeom prst="line">
              <a:avLst/>
            </a:prstGeom>
            <a:ln w="635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1306" name="Line 145"/>
            <p:cNvSpPr/>
            <p:nvPr/>
          </p:nvSpPr>
          <p:spPr>
            <a:xfrm rot="900000">
              <a:off x="4669" y="2654"/>
              <a:ext cx="0" cy="38"/>
            </a:xfrm>
            <a:prstGeom prst="line">
              <a:avLst/>
            </a:prstGeom>
            <a:ln w="635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1307" name="Line 146"/>
            <p:cNvSpPr/>
            <p:nvPr/>
          </p:nvSpPr>
          <p:spPr>
            <a:xfrm rot="1200000">
              <a:off x="4697" y="2664"/>
              <a:ext cx="0" cy="39"/>
            </a:xfrm>
            <a:prstGeom prst="line">
              <a:avLst/>
            </a:prstGeom>
            <a:ln w="635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1308" name="Line 147"/>
            <p:cNvSpPr/>
            <p:nvPr/>
          </p:nvSpPr>
          <p:spPr>
            <a:xfrm rot="1500000">
              <a:off x="4719" y="2675"/>
              <a:ext cx="0" cy="87"/>
            </a:xfrm>
            <a:prstGeom prst="line">
              <a:avLst/>
            </a:prstGeom>
            <a:ln w="952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1309" name="Line 148"/>
            <p:cNvSpPr/>
            <p:nvPr/>
          </p:nvSpPr>
          <p:spPr>
            <a:xfrm rot="1800000">
              <a:off x="4751" y="2693"/>
              <a:ext cx="0" cy="39"/>
            </a:xfrm>
            <a:prstGeom prst="line">
              <a:avLst/>
            </a:prstGeom>
            <a:ln w="635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1310" name="Line 149"/>
            <p:cNvSpPr/>
            <p:nvPr/>
          </p:nvSpPr>
          <p:spPr>
            <a:xfrm rot="2100000">
              <a:off x="4773" y="2708"/>
              <a:ext cx="0" cy="38"/>
            </a:xfrm>
            <a:prstGeom prst="line">
              <a:avLst/>
            </a:prstGeom>
            <a:ln w="635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1311" name="Line 150"/>
            <p:cNvSpPr/>
            <p:nvPr/>
          </p:nvSpPr>
          <p:spPr>
            <a:xfrm rot="2400000">
              <a:off x="4798" y="2726"/>
              <a:ext cx="0" cy="38"/>
            </a:xfrm>
            <a:prstGeom prst="line">
              <a:avLst/>
            </a:prstGeom>
            <a:ln w="635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1312" name="Line 151"/>
            <p:cNvSpPr/>
            <p:nvPr/>
          </p:nvSpPr>
          <p:spPr>
            <a:xfrm rot="2700000">
              <a:off x="4818" y="2748"/>
              <a:ext cx="0" cy="39"/>
            </a:xfrm>
            <a:prstGeom prst="line">
              <a:avLst/>
            </a:prstGeom>
            <a:ln w="635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1313" name="Line 152"/>
            <p:cNvSpPr/>
            <p:nvPr/>
          </p:nvSpPr>
          <p:spPr>
            <a:xfrm rot="3000000">
              <a:off x="4823" y="2762"/>
              <a:ext cx="0" cy="86"/>
            </a:xfrm>
            <a:prstGeom prst="line">
              <a:avLst/>
            </a:prstGeom>
            <a:ln w="952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1314" name="Line 153"/>
            <p:cNvSpPr/>
            <p:nvPr/>
          </p:nvSpPr>
          <p:spPr>
            <a:xfrm rot="7800000">
              <a:off x="4336" y="2760"/>
              <a:ext cx="0" cy="93"/>
            </a:xfrm>
            <a:prstGeom prst="line">
              <a:avLst/>
            </a:prstGeom>
            <a:ln w="952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1315" name="Line 154"/>
            <p:cNvSpPr/>
            <p:nvPr/>
          </p:nvSpPr>
          <p:spPr>
            <a:xfrm rot="-2700000">
              <a:off x="4336" y="2747"/>
              <a:ext cx="0" cy="39"/>
            </a:xfrm>
            <a:prstGeom prst="line">
              <a:avLst/>
            </a:prstGeom>
            <a:ln w="635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1316" name="Line 155"/>
            <p:cNvSpPr/>
            <p:nvPr/>
          </p:nvSpPr>
          <p:spPr>
            <a:xfrm rot="-2400000">
              <a:off x="4357" y="2728"/>
              <a:ext cx="0" cy="37"/>
            </a:xfrm>
            <a:prstGeom prst="line">
              <a:avLst/>
            </a:prstGeom>
            <a:ln w="635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1317" name="Line 156"/>
            <p:cNvSpPr/>
            <p:nvPr/>
          </p:nvSpPr>
          <p:spPr>
            <a:xfrm rot="-2100000">
              <a:off x="4382" y="2710"/>
              <a:ext cx="0" cy="37"/>
            </a:xfrm>
            <a:prstGeom prst="line">
              <a:avLst/>
            </a:prstGeom>
            <a:ln w="635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1318" name="Line 157"/>
            <p:cNvSpPr/>
            <p:nvPr/>
          </p:nvSpPr>
          <p:spPr>
            <a:xfrm rot="-1800000">
              <a:off x="4405" y="2692"/>
              <a:ext cx="0" cy="37"/>
            </a:xfrm>
            <a:prstGeom prst="line">
              <a:avLst/>
            </a:prstGeom>
            <a:ln w="635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1319" name="Line 158"/>
            <p:cNvSpPr/>
            <p:nvPr/>
          </p:nvSpPr>
          <p:spPr>
            <a:xfrm rot="-1500000">
              <a:off x="4444" y="2674"/>
              <a:ext cx="0" cy="86"/>
            </a:xfrm>
            <a:prstGeom prst="line">
              <a:avLst/>
            </a:prstGeom>
            <a:ln w="952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1320" name="Line 159"/>
            <p:cNvSpPr/>
            <p:nvPr/>
          </p:nvSpPr>
          <p:spPr>
            <a:xfrm rot="-1200000">
              <a:off x="4461" y="2664"/>
              <a:ext cx="0" cy="39"/>
            </a:xfrm>
            <a:prstGeom prst="line">
              <a:avLst/>
            </a:prstGeom>
            <a:ln w="635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1321" name="Line 160"/>
            <p:cNvSpPr/>
            <p:nvPr/>
          </p:nvSpPr>
          <p:spPr>
            <a:xfrm rot="-900000">
              <a:off x="4486" y="2657"/>
              <a:ext cx="0" cy="39"/>
            </a:xfrm>
            <a:prstGeom prst="line">
              <a:avLst/>
            </a:prstGeom>
            <a:ln w="635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1322" name="Line 161"/>
            <p:cNvSpPr/>
            <p:nvPr/>
          </p:nvSpPr>
          <p:spPr>
            <a:xfrm rot="-600000">
              <a:off x="4516" y="2650"/>
              <a:ext cx="0" cy="38"/>
            </a:xfrm>
            <a:prstGeom prst="line">
              <a:avLst/>
            </a:prstGeom>
            <a:ln w="635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1323" name="Line 162"/>
            <p:cNvSpPr/>
            <p:nvPr/>
          </p:nvSpPr>
          <p:spPr>
            <a:xfrm rot="-300000">
              <a:off x="4547" y="2645"/>
              <a:ext cx="0" cy="37"/>
            </a:xfrm>
            <a:prstGeom prst="line">
              <a:avLst/>
            </a:prstGeom>
            <a:ln w="635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1324" name="Line 163"/>
            <p:cNvSpPr/>
            <p:nvPr/>
          </p:nvSpPr>
          <p:spPr>
            <a:xfrm rot="6300000">
              <a:off x="4279" y="2880"/>
              <a:ext cx="0" cy="94"/>
            </a:xfrm>
            <a:prstGeom prst="line">
              <a:avLst/>
            </a:prstGeom>
            <a:ln w="952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1325" name="Line 164"/>
            <p:cNvSpPr/>
            <p:nvPr/>
          </p:nvSpPr>
          <p:spPr>
            <a:xfrm rot="-4200000">
              <a:off x="4260" y="2872"/>
              <a:ext cx="0" cy="37"/>
            </a:xfrm>
            <a:prstGeom prst="line">
              <a:avLst/>
            </a:prstGeom>
            <a:ln w="635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1326" name="Line 165"/>
            <p:cNvSpPr/>
            <p:nvPr/>
          </p:nvSpPr>
          <p:spPr>
            <a:xfrm rot="-3900000">
              <a:off x="4271" y="2846"/>
              <a:ext cx="0" cy="38"/>
            </a:xfrm>
            <a:prstGeom prst="line">
              <a:avLst/>
            </a:prstGeom>
            <a:ln w="635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1327" name="Line 166"/>
            <p:cNvSpPr/>
            <p:nvPr/>
          </p:nvSpPr>
          <p:spPr>
            <a:xfrm rot="-3600000">
              <a:off x="4285" y="2821"/>
              <a:ext cx="0" cy="37"/>
            </a:xfrm>
            <a:prstGeom prst="line">
              <a:avLst/>
            </a:prstGeom>
            <a:ln w="635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1328" name="Line 167"/>
            <p:cNvSpPr/>
            <p:nvPr/>
          </p:nvSpPr>
          <p:spPr>
            <a:xfrm rot="-3300000">
              <a:off x="4299" y="2793"/>
              <a:ext cx="0" cy="37"/>
            </a:xfrm>
            <a:prstGeom prst="line">
              <a:avLst/>
            </a:prstGeom>
            <a:ln w="635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1329" name="Line 168"/>
            <p:cNvSpPr/>
            <p:nvPr/>
          </p:nvSpPr>
          <p:spPr>
            <a:xfrm rot="3300000">
              <a:off x="4852" y="2795"/>
              <a:ext cx="0" cy="37"/>
            </a:xfrm>
            <a:prstGeom prst="line">
              <a:avLst/>
            </a:prstGeom>
            <a:ln w="635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1330" name="Line 169"/>
            <p:cNvSpPr/>
            <p:nvPr/>
          </p:nvSpPr>
          <p:spPr>
            <a:xfrm rot="3600000">
              <a:off x="4865" y="2817"/>
              <a:ext cx="0" cy="38"/>
            </a:xfrm>
            <a:prstGeom prst="line">
              <a:avLst/>
            </a:prstGeom>
            <a:ln w="635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1331" name="Line 170"/>
            <p:cNvSpPr/>
            <p:nvPr/>
          </p:nvSpPr>
          <p:spPr>
            <a:xfrm rot="3900000">
              <a:off x="4881" y="2843"/>
              <a:ext cx="0" cy="37"/>
            </a:xfrm>
            <a:prstGeom prst="line">
              <a:avLst/>
            </a:prstGeom>
            <a:ln w="635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1332" name="Line 171"/>
            <p:cNvSpPr/>
            <p:nvPr/>
          </p:nvSpPr>
          <p:spPr>
            <a:xfrm rot="4200000">
              <a:off x="4892" y="2872"/>
              <a:ext cx="0" cy="37"/>
            </a:xfrm>
            <a:prstGeom prst="line">
              <a:avLst/>
            </a:prstGeom>
            <a:ln w="635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1333" name="Line 172"/>
            <p:cNvSpPr/>
            <p:nvPr/>
          </p:nvSpPr>
          <p:spPr>
            <a:xfrm rot="4500000">
              <a:off x="4881" y="2884"/>
              <a:ext cx="0" cy="86"/>
            </a:xfrm>
            <a:prstGeom prst="line">
              <a:avLst/>
            </a:prstGeom>
            <a:ln w="952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1334" name="Text Box 173"/>
            <p:cNvSpPr txBox="1"/>
            <p:nvPr/>
          </p:nvSpPr>
          <p:spPr>
            <a:xfrm>
              <a:off x="4426" y="2505"/>
              <a:ext cx="301" cy="173"/>
            </a:xfrm>
            <a:prstGeom prst="rect">
              <a:avLst/>
            </a:prstGeom>
            <a:noFill/>
            <a:ln w="12700">
              <a:noFill/>
            </a:ln>
          </p:spPr>
          <p:txBody>
            <a:bodyPr>
              <a:spAutoFit/>
            </a:bodyPr>
            <a:p>
              <a:pPr algn="ctr">
                <a:spcBef>
                  <a:spcPct val="50000"/>
                </a:spcBef>
              </a:pPr>
              <a:r>
                <a:rPr sz="1200" dirty="0">
                  <a:solidFill>
                    <a:srgbClr val="0000FF"/>
                  </a:solidFill>
                  <a:latin typeface=".VnTime" pitchFamily="34" charset="0"/>
                </a:rPr>
                <a:t>0</a:t>
              </a:r>
              <a:endParaRPr sz="1200" dirty="0">
                <a:solidFill>
                  <a:srgbClr val="0000FF"/>
                </a:solidFill>
                <a:latin typeface=".VnTime" pitchFamily="34" charset="0"/>
              </a:endParaRPr>
            </a:p>
          </p:txBody>
        </p:sp>
        <p:sp>
          <p:nvSpPr>
            <p:cNvPr id="11335" name="Text Box 174"/>
            <p:cNvSpPr txBox="1"/>
            <p:nvPr/>
          </p:nvSpPr>
          <p:spPr>
            <a:xfrm rot="1500000">
              <a:off x="4609" y="2546"/>
              <a:ext cx="301" cy="174"/>
            </a:xfrm>
            <a:prstGeom prst="rect">
              <a:avLst/>
            </a:prstGeom>
            <a:noFill/>
            <a:ln w="12700">
              <a:noFill/>
            </a:ln>
          </p:spPr>
          <p:txBody>
            <a:bodyPr>
              <a:spAutoFit/>
            </a:bodyPr>
            <a:p>
              <a:pPr algn="ctr">
                <a:spcBef>
                  <a:spcPct val="50000"/>
                </a:spcBef>
              </a:pPr>
              <a:r>
                <a:rPr sz="1200" dirty="0">
                  <a:solidFill>
                    <a:srgbClr val="0000FF"/>
                  </a:solidFill>
                  <a:latin typeface=".VnTime" pitchFamily="34" charset="0"/>
                </a:rPr>
                <a:t>2</a:t>
              </a:r>
              <a:endParaRPr sz="1200" dirty="0">
                <a:solidFill>
                  <a:srgbClr val="0000FF"/>
                </a:solidFill>
                <a:latin typeface=".VnTime" pitchFamily="34" charset="0"/>
              </a:endParaRPr>
            </a:p>
          </p:txBody>
        </p:sp>
        <p:sp>
          <p:nvSpPr>
            <p:cNvPr id="11336" name="Text Box 175"/>
            <p:cNvSpPr txBox="1"/>
            <p:nvPr/>
          </p:nvSpPr>
          <p:spPr>
            <a:xfrm rot="3000000">
              <a:off x="4747" y="2655"/>
              <a:ext cx="297" cy="173"/>
            </a:xfrm>
            <a:prstGeom prst="rect">
              <a:avLst/>
            </a:prstGeom>
            <a:noFill/>
            <a:ln w="12700">
              <a:noFill/>
            </a:ln>
          </p:spPr>
          <p:txBody>
            <a:bodyPr>
              <a:spAutoFit/>
            </a:bodyPr>
            <a:p>
              <a:pPr algn="ctr">
                <a:spcBef>
                  <a:spcPct val="50000"/>
                </a:spcBef>
              </a:pPr>
              <a:r>
                <a:rPr sz="1200" dirty="0">
                  <a:solidFill>
                    <a:srgbClr val="0000FF"/>
                  </a:solidFill>
                  <a:latin typeface=".VnTime" pitchFamily="34" charset="0"/>
                </a:rPr>
                <a:t>4</a:t>
              </a:r>
              <a:endParaRPr sz="1200" dirty="0">
                <a:solidFill>
                  <a:srgbClr val="0000FF"/>
                </a:solidFill>
                <a:latin typeface=".VnTime" pitchFamily="34" charset="0"/>
              </a:endParaRPr>
            </a:p>
          </p:txBody>
        </p:sp>
        <p:sp>
          <p:nvSpPr>
            <p:cNvPr id="11337" name="Text Box 176"/>
            <p:cNvSpPr txBox="1"/>
            <p:nvPr/>
          </p:nvSpPr>
          <p:spPr>
            <a:xfrm>
              <a:off x="4261" y="2738"/>
              <a:ext cx="635" cy="21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ctr">
                <a:spcBef>
                  <a:spcPct val="50000"/>
                </a:spcBef>
              </a:pPr>
              <a:r>
                <a:rPr sz="1600" dirty="0">
                  <a:latin typeface="Arial" panose="020B0604020202020204" pitchFamily="34" charset="0"/>
                </a:rPr>
                <a:t>mA</a:t>
              </a:r>
              <a:endParaRPr sz="1600" dirty="0">
                <a:latin typeface="Arial" panose="020B0604020202020204" pitchFamily="34" charset="0"/>
              </a:endParaRPr>
            </a:p>
          </p:txBody>
        </p:sp>
      </p:grpSp>
      <p:sp>
        <p:nvSpPr>
          <p:cNvPr id="11286" name="Line 177"/>
          <p:cNvSpPr/>
          <p:nvPr/>
        </p:nvSpPr>
        <p:spPr>
          <a:xfrm rot="5400000">
            <a:off x="6678613" y="4806950"/>
            <a:ext cx="1171575" cy="0"/>
          </a:xfrm>
          <a:prstGeom prst="line">
            <a:avLst/>
          </a:prstGeom>
          <a:ln w="57150" cap="flat" cmpd="sng">
            <a:solidFill>
              <a:srgbClr val="FF3300"/>
            </a:solidFill>
            <a:prstDash val="solid"/>
            <a:headEnd type="stealth" w="sm" len="lg"/>
            <a:tailEnd type="stealth" w="sm" len="lg"/>
          </a:ln>
        </p:spPr>
      </p:sp>
      <p:sp>
        <p:nvSpPr>
          <p:cNvPr id="11287" name="Oval 178"/>
          <p:cNvSpPr/>
          <p:nvPr/>
        </p:nvSpPr>
        <p:spPr>
          <a:xfrm>
            <a:off x="7237413" y="4743450"/>
            <a:ext cx="66675" cy="66675"/>
          </a:xfrm>
          <a:prstGeom prst="ellipse">
            <a:avLst/>
          </a:prstGeom>
          <a:solidFill>
            <a:srgbClr val="0000FF"/>
          </a:solidFill>
          <a:ln w="6350" cap="flat" cmpd="sng">
            <a:solidFill>
              <a:srgbClr val="FF00FF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1288" name="Rectangle 179"/>
          <p:cNvSpPr/>
          <p:nvPr/>
        </p:nvSpPr>
        <p:spPr>
          <a:xfrm>
            <a:off x="6392863" y="4899025"/>
            <a:ext cx="1728787" cy="688975"/>
          </a:xfrm>
          <a:prstGeom prst="rect">
            <a:avLst/>
          </a:prstGeom>
          <a:solidFill>
            <a:schemeClr val="bg1"/>
          </a:solidFill>
          <a:ln w="57150">
            <a:noFill/>
          </a:ln>
        </p:spPr>
        <p:txBody>
          <a:bodyPr wrap="none" anchor="ctr"/>
          <a:p>
            <a:endParaRPr dirty="0">
              <a:latin typeface="Arial" panose="020B0604020202020204" pitchFamily="34" charset="0"/>
            </a:endParaRPr>
          </a:p>
        </p:txBody>
      </p:sp>
      <p:pic>
        <p:nvPicPr>
          <p:cNvPr id="11289" name="Picture 180" descr="j030084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53313" y="4954588"/>
            <a:ext cx="720725" cy="60801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290" name="AutoShape 181"/>
          <p:cNvSpPr/>
          <p:nvPr/>
        </p:nvSpPr>
        <p:spPr>
          <a:xfrm>
            <a:off x="7205663" y="5006975"/>
            <a:ext cx="79375" cy="79375"/>
          </a:xfrm>
          <a:custGeom>
            <a:avLst/>
            <a:gdLst>
              <a:gd name="txL" fmla="*/ 3163 w 21600"/>
              <a:gd name="txT" fmla="*/ 3163 h 21600"/>
              <a:gd name="txR" fmla="*/ 18437 w 21600"/>
              <a:gd name="txB" fmla="*/ 18437 h 21600"/>
            </a:gdLst>
            <a:ahLst/>
            <a:cxnLst>
              <a:cxn ang="0">
                <a:pos x="535943" y="0"/>
              </a:cxn>
              <a:cxn ang="0">
                <a:pos x="156957" y="156957"/>
              </a:cxn>
              <a:cxn ang="0">
                <a:pos x="0" y="535943"/>
              </a:cxn>
              <a:cxn ang="0">
                <a:pos x="156957" y="914918"/>
              </a:cxn>
              <a:cxn ang="0">
                <a:pos x="535943" y="1071875"/>
              </a:cxn>
              <a:cxn ang="0">
                <a:pos x="914918" y="914918"/>
              </a:cxn>
              <a:cxn ang="0">
                <a:pos x="1071875" y="535943"/>
              </a:cxn>
              <a:cxn ang="0">
                <a:pos x="914918" y="156957"/>
              </a:cxn>
            </a:cxnLst>
            <a:rect l="txL" t="txT" r="txR" b="txB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6647" y="13593"/>
                </a:moveTo>
                <a:cubicBezTo>
                  <a:pt x="17063" y="12720"/>
                  <a:pt x="17280" y="11766"/>
                  <a:pt x="17280" y="10800"/>
                </a:cubicBezTo>
                <a:cubicBezTo>
                  <a:pt x="17280" y="7221"/>
                  <a:pt x="14378" y="4320"/>
                  <a:pt x="10800" y="4320"/>
                </a:cubicBezTo>
                <a:cubicBezTo>
                  <a:pt x="9833" y="4319"/>
                  <a:pt x="8879" y="4536"/>
                  <a:pt x="8006" y="4952"/>
                </a:cubicBezTo>
                <a:lnTo>
                  <a:pt x="16647" y="13593"/>
                </a:lnTo>
                <a:close/>
                <a:moveTo>
                  <a:pt x="4952" y="8006"/>
                </a:moveTo>
                <a:cubicBezTo>
                  <a:pt x="4536" y="8879"/>
                  <a:pt x="4320" y="9833"/>
                  <a:pt x="4320" y="10799"/>
                </a:cubicBezTo>
                <a:cubicBezTo>
                  <a:pt x="4320" y="14378"/>
                  <a:pt x="7221" y="17280"/>
                  <a:pt x="10800" y="17280"/>
                </a:cubicBezTo>
                <a:cubicBezTo>
                  <a:pt x="11766" y="17280"/>
                  <a:pt x="12720" y="17063"/>
                  <a:pt x="13593" y="16647"/>
                </a:cubicBezTo>
                <a:lnTo>
                  <a:pt x="4952" y="8006"/>
                </a:lnTo>
                <a:close/>
              </a:path>
            </a:pathLst>
          </a:custGeom>
          <a:solidFill>
            <a:srgbClr val="FF3300">
              <a:alpha val="100000"/>
            </a:srgbClr>
          </a:solidFill>
          <a:ln w="9525" cap="flat" cmpd="sng">
            <a:solidFill>
              <a:schemeClr val="tx1">
                <a:alpha val="10000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grpSp>
        <p:nvGrpSpPr>
          <p:cNvPr id="11291" name="Group 182"/>
          <p:cNvGrpSpPr/>
          <p:nvPr/>
        </p:nvGrpSpPr>
        <p:grpSpPr>
          <a:xfrm>
            <a:off x="7177088" y="4983163"/>
            <a:ext cx="136525" cy="63500"/>
            <a:chOff x="2838" y="2415"/>
            <a:chExt cx="86" cy="40"/>
          </a:xfrm>
        </p:grpSpPr>
        <p:sp>
          <p:nvSpPr>
            <p:cNvPr id="11297" name="Arc 183"/>
            <p:cNvSpPr/>
            <p:nvPr/>
          </p:nvSpPr>
          <p:spPr>
            <a:xfrm flipV="1">
              <a:off x="2841" y="2415"/>
              <a:ext cx="80" cy="4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42223" h="21600" fill="none">
                  <a:moveTo>
                    <a:pt x="42223" y="3121"/>
                  </a:moveTo>
                  <a:cubicBezTo>
                    <a:pt x="40673" y="13732"/>
                    <a:pt x="31573" y="21599"/>
                    <a:pt x="20850" y="21600"/>
                  </a:cubicBezTo>
                  <a:cubicBezTo>
                    <a:pt x="11093" y="21600"/>
                    <a:pt x="2548" y="15059"/>
                    <a:pt x="-1" y="5642"/>
                  </a:cubicBezTo>
                </a:path>
                <a:path w="42223" h="21600" stroke="0">
                  <a:moveTo>
                    <a:pt x="42223" y="3121"/>
                  </a:moveTo>
                  <a:cubicBezTo>
                    <a:pt x="40673" y="13732"/>
                    <a:pt x="31573" y="21599"/>
                    <a:pt x="20850" y="21600"/>
                  </a:cubicBezTo>
                  <a:cubicBezTo>
                    <a:pt x="11093" y="21600"/>
                    <a:pt x="2548" y="15059"/>
                    <a:pt x="-1" y="5642"/>
                  </a:cubicBezTo>
                  <a:lnTo>
                    <a:pt x="20850" y="0"/>
                  </a:lnTo>
                  <a:lnTo>
                    <a:pt x="42223" y="3121"/>
                  </a:lnTo>
                  <a:close/>
                </a:path>
              </a:pathLst>
            </a:custGeom>
            <a:noFill/>
            <a:ln w="6350" cap="flat" cmpd="sng">
              <a:solidFill>
                <a:srgbClr val="0000FF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1298" name="Freeform 184"/>
            <p:cNvSpPr/>
            <p:nvPr/>
          </p:nvSpPr>
          <p:spPr>
            <a:xfrm>
              <a:off x="2838" y="2438"/>
              <a:ext cx="12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1" y="0"/>
                </a:cxn>
              </a:cxnLst>
              <a:pathLst>
                <a:path w="48" h="48">
                  <a:moveTo>
                    <a:pt x="0" y="0"/>
                  </a:moveTo>
                  <a:lnTo>
                    <a:pt x="0" y="48"/>
                  </a:lnTo>
                  <a:lnTo>
                    <a:pt x="48" y="0"/>
                  </a:lnTo>
                </a:path>
              </a:pathLst>
            </a:custGeom>
            <a:noFill/>
            <a:ln w="6350" cap="flat" cmpd="sng">
              <a:solidFill>
                <a:srgbClr val="0000FF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1299" name="Freeform 185"/>
            <p:cNvSpPr/>
            <p:nvPr/>
          </p:nvSpPr>
          <p:spPr>
            <a:xfrm>
              <a:off x="2912" y="2442"/>
              <a:ext cx="12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1" y="0"/>
                </a:cxn>
              </a:cxnLst>
              <a:pathLst>
                <a:path w="48" h="48">
                  <a:moveTo>
                    <a:pt x="0" y="0"/>
                  </a:moveTo>
                  <a:lnTo>
                    <a:pt x="48" y="48"/>
                  </a:lnTo>
                  <a:lnTo>
                    <a:pt x="48" y="0"/>
                  </a:lnTo>
                </a:path>
              </a:pathLst>
            </a:custGeom>
            <a:noFill/>
            <a:ln w="6350" cap="flat" cmpd="sng">
              <a:solidFill>
                <a:srgbClr val="0000FF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sp>
        <p:nvSpPr>
          <p:cNvPr id="11292" name="Rectangle 186"/>
          <p:cNvSpPr/>
          <p:nvPr/>
        </p:nvSpPr>
        <p:spPr>
          <a:xfrm>
            <a:off x="6378575" y="3914775"/>
            <a:ext cx="1778000" cy="990600"/>
          </a:xfrm>
          <a:prstGeom prst="rect">
            <a:avLst/>
          </a:prstGeom>
          <a:noFill/>
          <a:ln w="28575" cap="flat" cmpd="sng">
            <a:solidFill>
              <a:srgbClr val="00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endParaRPr sz="3200" dirty="0">
              <a:latin typeface="Arial" panose="020B0604020202020204" pitchFamily="34" charset="0"/>
            </a:endParaRPr>
          </a:p>
        </p:txBody>
      </p:sp>
      <p:sp>
        <p:nvSpPr>
          <p:cNvPr id="11293" name="Rectangle 187"/>
          <p:cNvSpPr/>
          <p:nvPr/>
        </p:nvSpPr>
        <p:spPr>
          <a:xfrm>
            <a:off x="6291263" y="3851275"/>
            <a:ext cx="1944687" cy="1752600"/>
          </a:xfrm>
          <a:prstGeom prst="rect">
            <a:avLst/>
          </a:prstGeom>
          <a:noFill/>
          <a:ln w="57150" cap="flat" cmpd="thickThin">
            <a:solidFill>
              <a:srgbClr val="6633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1294" name="Text Box 188"/>
          <p:cNvSpPr txBox="1"/>
          <p:nvPr/>
        </p:nvSpPr>
        <p:spPr>
          <a:xfrm>
            <a:off x="1116013" y="5661025"/>
            <a:ext cx="4319587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95421" name="Text Box 189"/>
          <p:cNvSpPr txBox="1"/>
          <p:nvPr/>
        </p:nvSpPr>
        <p:spPr>
          <a:xfrm>
            <a:off x="420688" y="6215063"/>
            <a:ext cx="3617912" cy="466725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>
            <a:spAutoFit/>
          </a:bodyPr>
          <a:p>
            <a:r>
              <a:rPr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Thay đổi</a:t>
            </a:r>
            <a:r>
              <a:rPr lang="vi-VN" altLang="x-none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diện t</a:t>
            </a:r>
            <a:r>
              <a:rPr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</a:t>
            </a:r>
            <a:r>
              <a:rPr lang="vi-VN" altLang="x-none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 vòng dây</a:t>
            </a:r>
            <a:endParaRPr sz="2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21">
                                            <p:txEl>
                                              <p:charRg st="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5421">
                                            <p:txEl>
                                              <p:charRg st="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5421">
                                            <p:txEl>
                                              <p:charRg st="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5421">
                                            <p:txEl>
                                              <p:charRg st="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Rectangle 2" descr="Medium wood"/>
          <p:cNvSpPr/>
          <p:nvPr/>
        </p:nvSpPr>
        <p:spPr>
          <a:xfrm>
            <a:off x="5795963" y="5762625"/>
            <a:ext cx="2665412" cy="488950"/>
          </a:xfrm>
          <a:prstGeom prst="rect">
            <a:avLst/>
          </a:prstGeom>
          <a:blipFill rotWithShape="1">
            <a:blip r:embed="rId1"/>
          </a:blipFill>
          <a:ln w="9525" cap="flat" cmpd="sng">
            <a:prstDash val="solid"/>
            <a:miter/>
            <a:headEnd type="none" w="med" len="med"/>
            <a:tailEnd type="none" w="med" len="med"/>
          </a:ln>
          <a:scene3d>
            <a:camera prst="legacyObliqueTopRight">
              <a:rot lat="0" lon="0" rev="0"/>
            </a:camera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996633"/>
            </a:extrusionClr>
          </a:sp3d>
        </p:spPr>
        <p:txBody>
          <a:bodyPr wrap="none" anchor="ctr">
            <a:flatTx/>
          </a:bodyPr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2291" name="AutoShape 3"/>
          <p:cNvSpPr/>
          <p:nvPr/>
        </p:nvSpPr>
        <p:spPr>
          <a:xfrm>
            <a:off x="7388225" y="5849938"/>
            <a:ext cx="184150" cy="184150"/>
          </a:xfrm>
          <a:custGeom>
            <a:avLst/>
            <a:gdLst>
              <a:gd name="txL" fmla="*/ 3163 w 21600"/>
              <a:gd name="txT" fmla="*/ 3163 h 21600"/>
              <a:gd name="txR" fmla="*/ 18437 w 21600"/>
              <a:gd name="txB" fmla="*/ 18437 h 21600"/>
            </a:gdLst>
            <a:ahLst/>
            <a:cxnLst>
              <a:cxn ang="0">
                <a:pos x="6692335" y="0"/>
              </a:cxn>
              <a:cxn ang="0">
                <a:pos x="1959987" y="1959987"/>
              </a:cxn>
              <a:cxn ang="0">
                <a:pos x="0" y="6692335"/>
              </a:cxn>
              <a:cxn ang="0">
                <a:pos x="1959987" y="11424683"/>
              </a:cxn>
              <a:cxn ang="0">
                <a:pos x="6692335" y="13384670"/>
              </a:cxn>
              <a:cxn ang="0">
                <a:pos x="11424683" y="11424683"/>
              </a:cxn>
              <a:cxn ang="0">
                <a:pos x="13384670" y="6692335"/>
              </a:cxn>
              <a:cxn ang="0">
                <a:pos x="11424683" y="1959987"/>
              </a:cxn>
            </a:cxnLst>
            <a:rect l="txL" t="txT" r="txR" b="txB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00CCFF">
              <a:alpha val="100000"/>
            </a:srgbClr>
          </a:solidFill>
          <a:ln w="12700" cap="flat" cmpd="sng">
            <a:solidFill>
              <a:srgbClr val="FF3300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12292" name="AutoShape 4"/>
          <p:cNvSpPr/>
          <p:nvPr/>
        </p:nvSpPr>
        <p:spPr>
          <a:xfrm>
            <a:off x="6670675" y="5849938"/>
            <a:ext cx="184150" cy="184150"/>
          </a:xfrm>
          <a:custGeom>
            <a:avLst/>
            <a:gdLst>
              <a:gd name="txL" fmla="*/ 3163 w 21600"/>
              <a:gd name="txT" fmla="*/ 3163 h 21600"/>
              <a:gd name="txR" fmla="*/ 18437 w 21600"/>
              <a:gd name="txB" fmla="*/ 18437 h 21600"/>
            </a:gdLst>
            <a:ahLst/>
            <a:cxnLst>
              <a:cxn ang="0">
                <a:pos x="6692335" y="0"/>
              </a:cxn>
              <a:cxn ang="0">
                <a:pos x="1959987" y="1959987"/>
              </a:cxn>
              <a:cxn ang="0">
                <a:pos x="0" y="6692335"/>
              </a:cxn>
              <a:cxn ang="0">
                <a:pos x="1959987" y="11424683"/>
              </a:cxn>
              <a:cxn ang="0">
                <a:pos x="6692335" y="13384670"/>
              </a:cxn>
              <a:cxn ang="0">
                <a:pos x="11424683" y="11424683"/>
              </a:cxn>
              <a:cxn ang="0">
                <a:pos x="13384670" y="6692335"/>
              </a:cxn>
              <a:cxn ang="0">
                <a:pos x="11424683" y="1959987"/>
              </a:cxn>
            </a:cxnLst>
            <a:rect l="txL" t="txT" r="txR" b="txB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FFFF00">
              <a:alpha val="100000"/>
            </a:srgbClr>
          </a:solidFill>
          <a:ln w="12700" cap="flat" cmpd="sng">
            <a:solidFill>
              <a:srgbClr val="0000FF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grpSp>
        <p:nvGrpSpPr>
          <p:cNvPr id="96261" name="Group 5"/>
          <p:cNvGrpSpPr/>
          <p:nvPr/>
        </p:nvGrpSpPr>
        <p:grpSpPr>
          <a:xfrm>
            <a:off x="3067050" y="925513"/>
            <a:ext cx="920750" cy="2147887"/>
            <a:chOff x="1932" y="583"/>
            <a:chExt cx="580" cy="1353"/>
          </a:xfrm>
        </p:grpSpPr>
        <p:sp>
          <p:nvSpPr>
            <p:cNvPr id="12473" name="Arc 6"/>
            <p:cNvSpPr/>
            <p:nvPr/>
          </p:nvSpPr>
          <p:spPr>
            <a:xfrm rot="-10800000" flipH="1">
              <a:off x="2128" y="600"/>
              <a:ext cx="384" cy="6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0"/>
                </a:cxn>
              </a:cxnLst>
              <a:pathLst>
                <a:path w="27947" h="21600" fill="none">
                  <a:moveTo>
                    <a:pt x="27947" y="1073"/>
                  </a:moveTo>
                  <a:cubicBezTo>
                    <a:pt x="27375" y="12571"/>
                    <a:pt x="17886" y="21599"/>
                    <a:pt x="6374" y="21600"/>
                  </a:cubicBezTo>
                  <a:cubicBezTo>
                    <a:pt x="4213" y="21600"/>
                    <a:pt x="2064" y="21275"/>
                    <a:pt x="-1" y="20638"/>
                  </a:cubicBezTo>
                </a:path>
                <a:path w="27947" h="21600" stroke="0">
                  <a:moveTo>
                    <a:pt x="27947" y="1073"/>
                  </a:moveTo>
                  <a:cubicBezTo>
                    <a:pt x="27375" y="12571"/>
                    <a:pt x="17886" y="21599"/>
                    <a:pt x="6374" y="21600"/>
                  </a:cubicBezTo>
                  <a:cubicBezTo>
                    <a:pt x="4213" y="21600"/>
                    <a:pt x="2064" y="21275"/>
                    <a:pt x="-1" y="20638"/>
                  </a:cubicBezTo>
                  <a:lnTo>
                    <a:pt x="6374" y="0"/>
                  </a:lnTo>
                  <a:lnTo>
                    <a:pt x="27947" y="1073"/>
                  </a:lnTo>
                  <a:close/>
                </a:path>
              </a:pathLst>
            </a:custGeom>
            <a:noFill/>
            <a:ln w="76200" cap="flat" cmpd="sng">
              <a:solidFill>
                <a:srgbClr val="9933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2474" name="Arc 7"/>
            <p:cNvSpPr/>
            <p:nvPr/>
          </p:nvSpPr>
          <p:spPr>
            <a:xfrm rot="-10800000" flipH="1">
              <a:off x="2132" y="680"/>
              <a:ext cx="313" cy="125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</a:cxnLst>
              <a:pathLst>
                <a:path w="22813" h="39945" fill="none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29066"/>
                    <a:pt x="18957" y="36003"/>
                    <a:pt x="12615" y="39944"/>
                  </a:cubicBezTo>
                </a:path>
                <a:path w="22813" h="39945" stroke="0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29066"/>
                    <a:pt x="18957" y="36003"/>
                    <a:pt x="12615" y="39944"/>
                  </a:cubicBezTo>
                  <a:lnTo>
                    <a:pt x="1213" y="21600"/>
                  </a:lnTo>
                  <a:lnTo>
                    <a:pt x="0" y="34"/>
                  </a:lnTo>
                  <a:close/>
                </a:path>
              </a:pathLst>
            </a:custGeom>
            <a:noFill/>
            <a:ln w="76200" cap="flat" cmpd="sng">
              <a:solidFill>
                <a:srgbClr val="9933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2475" name="Arc 8"/>
            <p:cNvSpPr/>
            <p:nvPr/>
          </p:nvSpPr>
          <p:spPr>
            <a:xfrm rot="-10800000" flipH="1">
              <a:off x="2062" y="675"/>
              <a:ext cx="313" cy="125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</a:cxnLst>
              <a:pathLst>
                <a:path w="22813" h="39945" fill="none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29066"/>
                    <a:pt x="18957" y="36003"/>
                    <a:pt x="12615" y="39944"/>
                  </a:cubicBezTo>
                </a:path>
                <a:path w="22813" h="39945" stroke="0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29066"/>
                    <a:pt x="18957" y="36003"/>
                    <a:pt x="12615" y="39944"/>
                  </a:cubicBezTo>
                  <a:lnTo>
                    <a:pt x="1213" y="21600"/>
                  </a:lnTo>
                  <a:lnTo>
                    <a:pt x="0" y="34"/>
                  </a:lnTo>
                  <a:close/>
                </a:path>
              </a:pathLst>
            </a:custGeom>
            <a:noFill/>
            <a:ln w="76200" cap="flat" cmpd="sng">
              <a:solidFill>
                <a:srgbClr val="9933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2476" name="Arc 9"/>
            <p:cNvSpPr/>
            <p:nvPr/>
          </p:nvSpPr>
          <p:spPr>
            <a:xfrm rot="-10800000" flipH="1">
              <a:off x="1997" y="675"/>
              <a:ext cx="313" cy="125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</a:cxnLst>
              <a:pathLst>
                <a:path w="22813" h="39945" fill="none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29066"/>
                    <a:pt x="18957" y="36003"/>
                    <a:pt x="12615" y="39944"/>
                  </a:cubicBezTo>
                </a:path>
                <a:path w="22813" h="39945" stroke="0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29066"/>
                    <a:pt x="18957" y="36003"/>
                    <a:pt x="12615" y="39944"/>
                  </a:cubicBezTo>
                  <a:lnTo>
                    <a:pt x="1213" y="21600"/>
                  </a:lnTo>
                  <a:lnTo>
                    <a:pt x="0" y="34"/>
                  </a:lnTo>
                  <a:close/>
                </a:path>
              </a:pathLst>
            </a:custGeom>
            <a:noFill/>
            <a:ln w="76200" cap="flat" cmpd="sng">
              <a:solidFill>
                <a:srgbClr val="9933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2477" name="Arc 10"/>
            <p:cNvSpPr/>
            <p:nvPr/>
          </p:nvSpPr>
          <p:spPr>
            <a:xfrm rot="-10800000" flipH="1">
              <a:off x="1932" y="583"/>
              <a:ext cx="313" cy="134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</a:cxnLst>
              <a:pathLst>
                <a:path w="22813" h="42825" fill="none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31984"/>
                    <a:pt x="15422" y="40899"/>
                    <a:pt x="5218" y="42825"/>
                  </a:cubicBezTo>
                </a:path>
                <a:path w="22813" h="42825" stroke="0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31984"/>
                    <a:pt x="15422" y="40899"/>
                    <a:pt x="5218" y="42825"/>
                  </a:cubicBezTo>
                  <a:lnTo>
                    <a:pt x="1213" y="21600"/>
                  </a:lnTo>
                  <a:lnTo>
                    <a:pt x="0" y="34"/>
                  </a:lnTo>
                  <a:close/>
                </a:path>
              </a:pathLst>
            </a:custGeom>
            <a:noFill/>
            <a:ln w="76200" cap="flat" cmpd="sng">
              <a:solidFill>
                <a:srgbClr val="9933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12294" name="Group 11"/>
          <p:cNvGrpSpPr/>
          <p:nvPr/>
        </p:nvGrpSpPr>
        <p:grpSpPr>
          <a:xfrm>
            <a:off x="152400" y="838200"/>
            <a:ext cx="2286000" cy="2238375"/>
            <a:chOff x="2138" y="1427"/>
            <a:chExt cx="1440" cy="1410"/>
          </a:xfrm>
        </p:grpSpPr>
        <p:sp>
          <p:nvSpPr>
            <p:cNvPr id="12416" name="Oval 12"/>
            <p:cNvSpPr/>
            <p:nvPr/>
          </p:nvSpPr>
          <p:spPr>
            <a:xfrm>
              <a:off x="3538" y="2115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2417" name="Oval 13"/>
            <p:cNvSpPr/>
            <p:nvPr/>
          </p:nvSpPr>
          <p:spPr>
            <a:xfrm>
              <a:off x="3447" y="2466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2418" name="Oval 14"/>
            <p:cNvSpPr/>
            <p:nvPr/>
          </p:nvSpPr>
          <p:spPr>
            <a:xfrm>
              <a:off x="3109" y="2583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2419" name="Oval 15"/>
            <p:cNvSpPr/>
            <p:nvPr/>
          </p:nvSpPr>
          <p:spPr>
            <a:xfrm>
              <a:off x="3395" y="2115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2420" name="Oval 16"/>
            <p:cNvSpPr/>
            <p:nvPr/>
          </p:nvSpPr>
          <p:spPr>
            <a:xfrm>
              <a:off x="3213" y="2115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2421" name="Oval 17"/>
            <p:cNvSpPr/>
            <p:nvPr/>
          </p:nvSpPr>
          <p:spPr>
            <a:xfrm>
              <a:off x="3075" y="2120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2422" name="Oval 18"/>
            <p:cNvSpPr/>
            <p:nvPr/>
          </p:nvSpPr>
          <p:spPr>
            <a:xfrm>
              <a:off x="2942" y="2121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2423" name="Oval 19"/>
            <p:cNvSpPr/>
            <p:nvPr/>
          </p:nvSpPr>
          <p:spPr>
            <a:xfrm>
              <a:off x="2833" y="2112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2424" name="Oval 20"/>
            <p:cNvSpPr/>
            <p:nvPr/>
          </p:nvSpPr>
          <p:spPr>
            <a:xfrm>
              <a:off x="2591" y="2117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2425" name="Oval 21"/>
            <p:cNvSpPr/>
            <p:nvPr/>
          </p:nvSpPr>
          <p:spPr>
            <a:xfrm>
              <a:off x="2440" y="2109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2426" name="Oval 22"/>
            <p:cNvSpPr/>
            <p:nvPr/>
          </p:nvSpPr>
          <p:spPr>
            <a:xfrm>
              <a:off x="2276" y="2114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2427" name="Oval 23"/>
            <p:cNvSpPr/>
            <p:nvPr/>
          </p:nvSpPr>
          <p:spPr>
            <a:xfrm>
              <a:off x="2138" y="2119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2428" name="Oval 24"/>
            <p:cNvSpPr/>
            <p:nvPr/>
          </p:nvSpPr>
          <p:spPr>
            <a:xfrm>
              <a:off x="2234" y="2462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2429" name="Oval 25"/>
            <p:cNvSpPr/>
            <p:nvPr/>
          </p:nvSpPr>
          <p:spPr>
            <a:xfrm>
              <a:off x="2621" y="2264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2430" name="Oval 26"/>
            <p:cNvSpPr/>
            <p:nvPr/>
          </p:nvSpPr>
          <p:spPr>
            <a:xfrm>
              <a:off x="2712" y="2342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2431" name="Oval 27"/>
            <p:cNvSpPr/>
            <p:nvPr/>
          </p:nvSpPr>
          <p:spPr>
            <a:xfrm>
              <a:off x="2491" y="2316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2432" name="Oval 28"/>
            <p:cNvSpPr/>
            <p:nvPr/>
          </p:nvSpPr>
          <p:spPr>
            <a:xfrm>
              <a:off x="2366" y="2386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2433" name="Oval 29"/>
            <p:cNvSpPr/>
            <p:nvPr/>
          </p:nvSpPr>
          <p:spPr>
            <a:xfrm>
              <a:off x="2488" y="2716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2434" name="Oval 30"/>
            <p:cNvSpPr/>
            <p:nvPr/>
          </p:nvSpPr>
          <p:spPr>
            <a:xfrm>
              <a:off x="2630" y="2456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2435" name="Oval 31"/>
            <p:cNvSpPr/>
            <p:nvPr/>
          </p:nvSpPr>
          <p:spPr>
            <a:xfrm>
              <a:off x="2556" y="2586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2436" name="Oval 32"/>
            <p:cNvSpPr/>
            <p:nvPr/>
          </p:nvSpPr>
          <p:spPr>
            <a:xfrm>
              <a:off x="2740" y="2112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2437" name="Oval 33"/>
            <p:cNvSpPr/>
            <p:nvPr/>
          </p:nvSpPr>
          <p:spPr>
            <a:xfrm>
              <a:off x="2844" y="2797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2438" name="Oval 34"/>
            <p:cNvSpPr/>
            <p:nvPr/>
          </p:nvSpPr>
          <p:spPr>
            <a:xfrm>
              <a:off x="2844" y="2667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2439" name="Oval 35"/>
            <p:cNvSpPr/>
            <p:nvPr/>
          </p:nvSpPr>
          <p:spPr>
            <a:xfrm>
              <a:off x="2849" y="2516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2440" name="Oval 36"/>
            <p:cNvSpPr/>
            <p:nvPr/>
          </p:nvSpPr>
          <p:spPr>
            <a:xfrm>
              <a:off x="2854" y="2378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2441" name="Oval 37"/>
            <p:cNvSpPr/>
            <p:nvPr/>
          </p:nvSpPr>
          <p:spPr>
            <a:xfrm>
              <a:off x="2846" y="2227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2442" name="Oval 38"/>
            <p:cNvSpPr/>
            <p:nvPr/>
          </p:nvSpPr>
          <p:spPr>
            <a:xfrm>
              <a:off x="3193" y="2705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2443" name="Oval 39"/>
            <p:cNvSpPr/>
            <p:nvPr/>
          </p:nvSpPr>
          <p:spPr>
            <a:xfrm>
              <a:off x="3311" y="2393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2444" name="Oval 40"/>
            <p:cNvSpPr/>
            <p:nvPr/>
          </p:nvSpPr>
          <p:spPr>
            <a:xfrm>
              <a:off x="3051" y="2445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2445" name="Oval 41"/>
            <p:cNvSpPr/>
            <p:nvPr/>
          </p:nvSpPr>
          <p:spPr>
            <a:xfrm>
              <a:off x="3158" y="2307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2446" name="Oval 42"/>
            <p:cNvSpPr/>
            <p:nvPr/>
          </p:nvSpPr>
          <p:spPr>
            <a:xfrm>
              <a:off x="2837" y="1885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2447" name="Oval 43"/>
            <p:cNvSpPr/>
            <p:nvPr/>
          </p:nvSpPr>
          <p:spPr>
            <a:xfrm>
              <a:off x="2845" y="1427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2448" name="Oval 44"/>
            <p:cNvSpPr/>
            <p:nvPr/>
          </p:nvSpPr>
          <p:spPr>
            <a:xfrm>
              <a:off x="3184" y="1523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2449" name="Oval 45"/>
            <p:cNvSpPr/>
            <p:nvPr/>
          </p:nvSpPr>
          <p:spPr>
            <a:xfrm>
              <a:off x="2845" y="1558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2450" name="Oval 46"/>
            <p:cNvSpPr/>
            <p:nvPr/>
          </p:nvSpPr>
          <p:spPr>
            <a:xfrm>
              <a:off x="2845" y="1728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2451" name="Oval 47"/>
            <p:cNvSpPr/>
            <p:nvPr/>
          </p:nvSpPr>
          <p:spPr>
            <a:xfrm>
              <a:off x="2562" y="1628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2452" name="Oval 48"/>
            <p:cNvSpPr/>
            <p:nvPr/>
          </p:nvSpPr>
          <p:spPr>
            <a:xfrm>
              <a:off x="3129" y="1632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2453" name="Oval 49"/>
            <p:cNvSpPr/>
            <p:nvPr/>
          </p:nvSpPr>
          <p:spPr>
            <a:xfrm>
              <a:off x="2492" y="1519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2454" name="Oval 50"/>
            <p:cNvSpPr/>
            <p:nvPr/>
          </p:nvSpPr>
          <p:spPr>
            <a:xfrm>
              <a:off x="2640" y="1774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2455" name="Oval 51"/>
            <p:cNvSpPr/>
            <p:nvPr/>
          </p:nvSpPr>
          <p:spPr>
            <a:xfrm>
              <a:off x="2489" y="1919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2456" name="Oval 52"/>
            <p:cNvSpPr/>
            <p:nvPr/>
          </p:nvSpPr>
          <p:spPr>
            <a:xfrm>
              <a:off x="2361" y="1830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2457" name="Oval 53"/>
            <p:cNvSpPr/>
            <p:nvPr/>
          </p:nvSpPr>
          <p:spPr>
            <a:xfrm>
              <a:off x="2249" y="1770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2458" name="Oval 54"/>
            <p:cNvSpPr/>
            <p:nvPr/>
          </p:nvSpPr>
          <p:spPr>
            <a:xfrm>
              <a:off x="3442" y="1780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2459" name="Oval 55"/>
            <p:cNvSpPr/>
            <p:nvPr/>
          </p:nvSpPr>
          <p:spPr>
            <a:xfrm>
              <a:off x="3317" y="1850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2460" name="Oval 56"/>
            <p:cNvSpPr/>
            <p:nvPr/>
          </p:nvSpPr>
          <p:spPr>
            <a:xfrm>
              <a:off x="3166" y="1920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2461" name="Oval 57"/>
            <p:cNvSpPr/>
            <p:nvPr/>
          </p:nvSpPr>
          <p:spPr>
            <a:xfrm>
              <a:off x="3038" y="1779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2462" name="Oval 58"/>
            <p:cNvSpPr/>
            <p:nvPr/>
          </p:nvSpPr>
          <p:spPr>
            <a:xfrm>
              <a:off x="2965" y="1914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2463" name="Oval 59"/>
            <p:cNvSpPr/>
            <p:nvPr/>
          </p:nvSpPr>
          <p:spPr>
            <a:xfrm>
              <a:off x="3043" y="1992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2464" name="Oval 60"/>
            <p:cNvSpPr/>
            <p:nvPr/>
          </p:nvSpPr>
          <p:spPr>
            <a:xfrm>
              <a:off x="2718" y="1914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2465" name="Oval 61"/>
            <p:cNvSpPr/>
            <p:nvPr/>
          </p:nvSpPr>
          <p:spPr>
            <a:xfrm>
              <a:off x="2614" y="1992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2466" name="Oval 62"/>
            <p:cNvSpPr/>
            <p:nvPr/>
          </p:nvSpPr>
          <p:spPr>
            <a:xfrm>
              <a:off x="3056" y="2252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2467" name="Oval 63"/>
            <p:cNvSpPr/>
            <p:nvPr/>
          </p:nvSpPr>
          <p:spPr>
            <a:xfrm>
              <a:off x="2965" y="2330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2468" name="Oval 64"/>
            <p:cNvSpPr/>
            <p:nvPr/>
          </p:nvSpPr>
          <p:spPr>
            <a:xfrm>
              <a:off x="2848" y="2014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2469" name="Oval 65"/>
            <p:cNvSpPr/>
            <p:nvPr/>
          </p:nvSpPr>
          <p:spPr>
            <a:xfrm>
              <a:off x="2745" y="2193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2470" name="Oval 66"/>
            <p:cNvSpPr/>
            <p:nvPr/>
          </p:nvSpPr>
          <p:spPr>
            <a:xfrm>
              <a:off x="2778" y="2037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2471" name="Oval 67"/>
            <p:cNvSpPr/>
            <p:nvPr/>
          </p:nvSpPr>
          <p:spPr>
            <a:xfrm>
              <a:off x="2931" y="2181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12472" name="Oval 68"/>
            <p:cNvSpPr/>
            <p:nvPr/>
          </p:nvSpPr>
          <p:spPr>
            <a:xfrm>
              <a:off x="2913" y="2046"/>
              <a:ext cx="40" cy="40"/>
            </a:xfrm>
            <a:prstGeom prst="ellipse">
              <a:avLst/>
            </a:prstGeom>
            <a:solidFill>
              <a:srgbClr val="CC3300"/>
            </a:solidFill>
            <a:ln w="9525">
              <a:noFill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</p:grpSp>
      <p:sp>
        <p:nvSpPr>
          <p:cNvPr id="96325" name="Oval 69"/>
          <p:cNvSpPr/>
          <p:nvPr/>
        </p:nvSpPr>
        <p:spPr>
          <a:xfrm rot="10800000">
            <a:off x="563563" y="1225550"/>
            <a:ext cx="1462087" cy="1462088"/>
          </a:xfrm>
          <a:prstGeom prst="ellipse">
            <a:avLst/>
          </a:prstGeom>
          <a:noFill/>
          <a:ln w="57150" cap="flat" cmpd="sng">
            <a:solidFill>
              <a:srgbClr val="0099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2296" name="Freeform 70"/>
          <p:cNvSpPr/>
          <p:nvPr/>
        </p:nvSpPr>
        <p:spPr>
          <a:xfrm>
            <a:off x="3722688" y="1952625"/>
            <a:ext cx="4903787" cy="4397375"/>
          </a:xfrm>
          <a:custGeom>
            <a:avLst/>
            <a:gdLst/>
            <a:ahLst/>
            <a:cxnLst>
              <a:cxn ang="0">
                <a:pos x="2147483647" y="0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pathLst>
              <a:path w="3089" h="2770">
                <a:moveTo>
                  <a:pt x="166" y="0"/>
                </a:moveTo>
                <a:cubicBezTo>
                  <a:pt x="155" y="307"/>
                  <a:pt x="0" y="1450"/>
                  <a:pt x="103" y="1842"/>
                </a:cubicBezTo>
                <a:cubicBezTo>
                  <a:pt x="206" y="2234"/>
                  <a:pt x="585" y="2287"/>
                  <a:pt x="785" y="2351"/>
                </a:cubicBezTo>
                <a:cubicBezTo>
                  <a:pt x="985" y="2415"/>
                  <a:pt x="1073" y="2351"/>
                  <a:pt x="1303" y="2226"/>
                </a:cubicBezTo>
                <a:cubicBezTo>
                  <a:pt x="1533" y="2101"/>
                  <a:pt x="1888" y="1617"/>
                  <a:pt x="2167" y="1602"/>
                </a:cubicBezTo>
                <a:cubicBezTo>
                  <a:pt x="2446" y="1587"/>
                  <a:pt x="2865" y="2010"/>
                  <a:pt x="2977" y="2138"/>
                </a:cubicBezTo>
                <a:cubicBezTo>
                  <a:pt x="3089" y="2266"/>
                  <a:pt x="2862" y="2291"/>
                  <a:pt x="2839" y="2370"/>
                </a:cubicBezTo>
                <a:cubicBezTo>
                  <a:pt x="2816" y="2449"/>
                  <a:pt x="2879" y="2546"/>
                  <a:pt x="2839" y="2610"/>
                </a:cubicBezTo>
                <a:cubicBezTo>
                  <a:pt x="2799" y="2674"/>
                  <a:pt x="2677" y="2770"/>
                  <a:pt x="2599" y="2754"/>
                </a:cubicBezTo>
                <a:cubicBezTo>
                  <a:pt x="2521" y="2738"/>
                  <a:pt x="2418" y="2563"/>
                  <a:pt x="2371" y="2513"/>
                </a:cubicBezTo>
              </a:path>
            </a:pathLst>
          </a:custGeom>
          <a:noFill/>
          <a:ln w="9525" cap="flat" cmpd="sng">
            <a:solidFill>
              <a:srgbClr val="0000FF">
                <a:alpha val="100000"/>
              </a:srgbClr>
            </a:solidFill>
            <a:prstDash val="solid"/>
            <a:round/>
            <a:headEnd type="oval" w="sm" len="sm"/>
            <a:tailEnd type="oval" w="sm" len="sm"/>
          </a:ln>
        </p:spPr>
        <p:txBody>
          <a:bodyPr/>
          <a:p>
            <a:endParaRPr lang="en-US"/>
          </a:p>
        </p:txBody>
      </p:sp>
      <p:grpSp>
        <p:nvGrpSpPr>
          <p:cNvPr id="12297" name="Group 71"/>
          <p:cNvGrpSpPr/>
          <p:nvPr/>
        </p:nvGrpSpPr>
        <p:grpSpPr>
          <a:xfrm>
            <a:off x="2401888" y="406400"/>
            <a:ext cx="6407150" cy="3087688"/>
            <a:chOff x="538" y="360"/>
            <a:chExt cx="4036" cy="1945"/>
          </a:xfrm>
        </p:grpSpPr>
        <p:sp>
          <p:nvSpPr>
            <p:cNvPr id="12366" name="Rectangle 72"/>
            <p:cNvSpPr/>
            <p:nvPr/>
          </p:nvSpPr>
          <p:spPr>
            <a:xfrm>
              <a:off x="1799" y="1263"/>
              <a:ext cx="672" cy="288"/>
            </a:xfrm>
            <a:prstGeom prst="rect">
              <a:avLst/>
            </a:prstGeom>
            <a:solidFill>
              <a:srgbClr val="FF3300"/>
            </a:solidFill>
            <a:ln w="9525" cap="flat" cmpd="sng">
              <a:prstDash val="solid"/>
              <a:miter/>
              <a:headEnd type="none" w="med" len="med"/>
              <a:tailEnd type="none" w="med" len="med"/>
            </a:ln>
            <a:scene3d>
              <a:camera prst="legacyObliqueTopRight">
                <a:rot lat="0" lon="0" rev="0"/>
              </a:camera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F3300"/>
              </a:extrusionClr>
            </a:sp3d>
          </p:spPr>
          <p:txBody>
            <a:bodyPr wrap="none" anchor="ctr">
              <a:flatTx/>
            </a:bodyPr>
            <a:p>
              <a:pPr algn="ctr"/>
              <a:r>
                <a:rPr sz="2400" b="1" dirty="0">
                  <a:solidFill>
                    <a:schemeClr val="bg1"/>
                  </a:solidFill>
                  <a:latin typeface=".VnBodoniH" pitchFamily="34" charset="0"/>
                </a:rPr>
                <a:t>N</a:t>
              </a:r>
              <a:endParaRPr sz="2400" b="1" dirty="0">
                <a:solidFill>
                  <a:schemeClr val="bg1"/>
                </a:solidFill>
                <a:latin typeface=".VnBodoniH" pitchFamily="34" charset="0"/>
              </a:endParaRPr>
            </a:p>
          </p:txBody>
        </p:sp>
        <p:sp>
          <p:nvSpPr>
            <p:cNvPr id="12367" name="Rectangle 73"/>
            <p:cNvSpPr/>
            <p:nvPr/>
          </p:nvSpPr>
          <p:spPr>
            <a:xfrm>
              <a:off x="2473" y="1263"/>
              <a:ext cx="672" cy="288"/>
            </a:xfrm>
            <a:prstGeom prst="rect">
              <a:avLst/>
            </a:prstGeom>
            <a:solidFill>
              <a:srgbClr val="0000FF"/>
            </a:solidFill>
            <a:ln w="9525" cap="flat" cmpd="sng">
              <a:prstDash val="solid"/>
              <a:miter/>
              <a:headEnd type="none" w="med" len="med"/>
              <a:tailEnd type="none" w="med" len="med"/>
            </a:ln>
            <a:scene3d>
              <a:camera prst="legacyObliqueTopRight">
                <a:rot lat="0" lon="0" rev="0"/>
              </a:camera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0000FF"/>
              </a:extrusionClr>
            </a:sp3d>
          </p:spPr>
          <p:txBody>
            <a:bodyPr wrap="none" anchor="ctr">
              <a:flatTx/>
            </a:bodyPr>
            <a:p>
              <a:pPr algn="ctr"/>
              <a:r>
                <a:rPr sz="2400" b="1" dirty="0">
                  <a:solidFill>
                    <a:schemeClr val="bg1"/>
                  </a:solidFill>
                  <a:latin typeface=".VnBodoniH" pitchFamily="34" charset="0"/>
                </a:rPr>
                <a:t>S</a:t>
              </a:r>
              <a:endParaRPr sz="2400" b="1" dirty="0">
                <a:solidFill>
                  <a:schemeClr val="bg1"/>
                </a:solidFill>
                <a:latin typeface=".VnBodoniH" pitchFamily="34" charset="0"/>
              </a:endParaRPr>
            </a:p>
          </p:txBody>
        </p:sp>
        <p:sp>
          <p:nvSpPr>
            <p:cNvPr id="12368" name="Arc 74"/>
            <p:cNvSpPr/>
            <p:nvPr/>
          </p:nvSpPr>
          <p:spPr>
            <a:xfrm>
              <a:off x="1503" y="456"/>
              <a:ext cx="2112" cy="868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4" y="0"/>
                </a:cxn>
                <a:cxn ang="0">
                  <a:pos x="3" y="0"/>
                </a:cxn>
              </a:cxnLst>
              <a:pathLst>
                <a:path w="43200" h="37644" fill="none">
                  <a:moveTo>
                    <a:pt x="5892" y="36426"/>
                  </a:moveTo>
                  <a:cubicBezTo>
                    <a:pt x="2108" y="32417"/>
                    <a:pt x="0" y="27113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7717"/>
                    <a:pt x="40605" y="33548"/>
                    <a:pt x="36062" y="37644"/>
                  </a:cubicBezTo>
                </a:path>
                <a:path w="43200" h="37644" stroke="0">
                  <a:moveTo>
                    <a:pt x="5892" y="36426"/>
                  </a:moveTo>
                  <a:cubicBezTo>
                    <a:pt x="2108" y="32417"/>
                    <a:pt x="0" y="27113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7717"/>
                    <a:pt x="40605" y="33548"/>
                    <a:pt x="36062" y="37644"/>
                  </a:cubicBezTo>
                  <a:lnTo>
                    <a:pt x="21600" y="21600"/>
                  </a:lnTo>
                  <a:lnTo>
                    <a:pt x="5892" y="36426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2369" name="Arc 75"/>
            <p:cNvSpPr/>
            <p:nvPr/>
          </p:nvSpPr>
          <p:spPr>
            <a:xfrm rot="10800000">
              <a:off x="1594" y="883"/>
              <a:ext cx="1920" cy="424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" y="0"/>
                </a:cxn>
                <a:cxn ang="0">
                  <a:pos x="2" y="0"/>
                </a:cxn>
              </a:cxnLst>
              <a:pathLst>
                <a:path w="43200" h="36537" fill="none">
                  <a:moveTo>
                    <a:pt x="38708" y="1752"/>
                  </a:moveTo>
                  <a:cubicBezTo>
                    <a:pt x="41620" y="5530"/>
                    <a:pt x="43200" y="10166"/>
                    <a:pt x="43200" y="14937"/>
                  </a:cubicBezTo>
                  <a:cubicBezTo>
                    <a:pt x="43200" y="26866"/>
                    <a:pt x="33529" y="36537"/>
                    <a:pt x="21600" y="36537"/>
                  </a:cubicBezTo>
                  <a:cubicBezTo>
                    <a:pt x="9670" y="36537"/>
                    <a:pt x="0" y="26866"/>
                    <a:pt x="0" y="14937"/>
                  </a:cubicBezTo>
                  <a:cubicBezTo>
                    <a:pt x="-1" y="9371"/>
                    <a:pt x="2148" y="4020"/>
                    <a:pt x="5997" y="0"/>
                  </a:cubicBezTo>
                </a:path>
                <a:path w="43200" h="36537" stroke="0">
                  <a:moveTo>
                    <a:pt x="38708" y="1752"/>
                  </a:moveTo>
                  <a:cubicBezTo>
                    <a:pt x="41620" y="5530"/>
                    <a:pt x="43200" y="10166"/>
                    <a:pt x="43200" y="14937"/>
                  </a:cubicBezTo>
                  <a:cubicBezTo>
                    <a:pt x="43200" y="26866"/>
                    <a:pt x="33529" y="36537"/>
                    <a:pt x="21600" y="36537"/>
                  </a:cubicBezTo>
                  <a:cubicBezTo>
                    <a:pt x="9670" y="36537"/>
                    <a:pt x="0" y="26866"/>
                    <a:pt x="0" y="14937"/>
                  </a:cubicBezTo>
                  <a:cubicBezTo>
                    <a:pt x="-1" y="9371"/>
                    <a:pt x="2148" y="4020"/>
                    <a:pt x="5997" y="0"/>
                  </a:cubicBezTo>
                  <a:lnTo>
                    <a:pt x="21600" y="14937"/>
                  </a:lnTo>
                  <a:lnTo>
                    <a:pt x="38708" y="1752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2370" name="Arc 76"/>
            <p:cNvSpPr/>
            <p:nvPr/>
          </p:nvSpPr>
          <p:spPr>
            <a:xfrm>
              <a:off x="1249" y="1341"/>
              <a:ext cx="2616" cy="532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2" y="0"/>
                </a:cxn>
                <a:cxn ang="0">
                  <a:pos x="5" y="0"/>
                </a:cxn>
              </a:cxnLst>
              <a:pathLst>
                <a:path w="43200" h="40086" fill="none">
                  <a:moveTo>
                    <a:pt x="32772" y="0"/>
                  </a:moveTo>
                  <a:cubicBezTo>
                    <a:pt x="39245" y="3911"/>
                    <a:pt x="43200" y="10923"/>
                    <a:pt x="43200" y="18486"/>
                  </a:cubicBezTo>
                  <a:cubicBezTo>
                    <a:pt x="43200" y="30415"/>
                    <a:pt x="33529" y="40086"/>
                    <a:pt x="21600" y="40086"/>
                  </a:cubicBezTo>
                  <a:cubicBezTo>
                    <a:pt x="9670" y="40086"/>
                    <a:pt x="0" y="30415"/>
                    <a:pt x="0" y="18486"/>
                  </a:cubicBezTo>
                  <a:cubicBezTo>
                    <a:pt x="-1" y="11539"/>
                    <a:pt x="3340" y="5017"/>
                    <a:pt x="8977" y="958"/>
                  </a:cubicBezTo>
                </a:path>
                <a:path w="43200" h="40086" stroke="0">
                  <a:moveTo>
                    <a:pt x="32772" y="0"/>
                  </a:moveTo>
                  <a:cubicBezTo>
                    <a:pt x="39245" y="3911"/>
                    <a:pt x="43200" y="10923"/>
                    <a:pt x="43200" y="18486"/>
                  </a:cubicBezTo>
                  <a:cubicBezTo>
                    <a:pt x="43200" y="30415"/>
                    <a:pt x="33529" y="40086"/>
                    <a:pt x="21600" y="40086"/>
                  </a:cubicBezTo>
                  <a:cubicBezTo>
                    <a:pt x="9670" y="40086"/>
                    <a:pt x="0" y="30415"/>
                    <a:pt x="0" y="18486"/>
                  </a:cubicBezTo>
                  <a:cubicBezTo>
                    <a:pt x="-1" y="11539"/>
                    <a:pt x="3340" y="5017"/>
                    <a:pt x="8977" y="958"/>
                  </a:cubicBezTo>
                  <a:lnTo>
                    <a:pt x="21600" y="18486"/>
                  </a:lnTo>
                  <a:lnTo>
                    <a:pt x="32772" y="0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2371" name="Arc 77"/>
            <p:cNvSpPr/>
            <p:nvPr/>
          </p:nvSpPr>
          <p:spPr>
            <a:xfrm rot="10800000">
              <a:off x="1498" y="1326"/>
              <a:ext cx="2112" cy="858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4" y="0"/>
                </a:cxn>
                <a:cxn ang="0">
                  <a:pos x="3" y="0"/>
                </a:cxn>
              </a:cxnLst>
              <a:pathLst>
                <a:path w="43200" h="37403" fill="none">
                  <a:moveTo>
                    <a:pt x="6875" y="37402"/>
                  </a:moveTo>
                  <a:cubicBezTo>
                    <a:pt x="2490" y="33317"/>
                    <a:pt x="0" y="27593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7190"/>
                    <a:pt x="41032" y="32563"/>
                    <a:pt x="37152" y="36588"/>
                  </a:cubicBezTo>
                </a:path>
                <a:path w="43200" h="37403" stroke="0">
                  <a:moveTo>
                    <a:pt x="6875" y="37402"/>
                  </a:moveTo>
                  <a:cubicBezTo>
                    <a:pt x="2490" y="33317"/>
                    <a:pt x="0" y="27593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7190"/>
                    <a:pt x="41032" y="32563"/>
                    <a:pt x="37152" y="36588"/>
                  </a:cubicBezTo>
                  <a:lnTo>
                    <a:pt x="21600" y="21600"/>
                  </a:lnTo>
                  <a:lnTo>
                    <a:pt x="6875" y="37402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2372" name="Arc 78"/>
            <p:cNvSpPr/>
            <p:nvPr/>
          </p:nvSpPr>
          <p:spPr>
            <a:xfrm>
              <a:off x="1588" y="1341"/>
              <a:ext cx="1920" cy="426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0"/>
                </a:cxn>
                <a:cxn ang="0">
                  <a:pos x="2" y="0"/>
                </a:cxn>
              </a:cxnLst>
              <a:pathLst>
                <a:path w="43200" h="36715" fill="none">
                  <a:moveTo>
                    <a:pt x="37030" y="-1"/>
                  </a:moveTo>
                  <a:cubicBezTo>
                    <a:pt x="40985" y="4037"/>
                    <a:pt x="43200" y="9463"/>
                    <a:pt x="43200" y="15115"/>
                  </a:cubicBezTo>
                  <a:cubicBezTo>
                    <a:pt x="43200" y="27044"/>
                    <a:pt x="33529" y="36715"/>
                    <a:pt x="21600" y="36715"/>
                  </a:cubicBezTo>
                  <a:cubicBezTo>
                    <a:pt x="9670" y="36715"/>
                    <a:pt x="0" y="27044"/>
                    <a:pt x="0" y="15115"/>
                  </a:cubicBezTo>
                  <a:cubicBezTo>
                    <a:pt x="-1" y="10291"/>
                    <a:pt x="1614" y="5606"/>
                    <a:pt x="4586" y="1807"/>
                  </a:cubicBezTo>
                </a:path>
                <a:path w="43200" h="36715" stroke="0">
                  <a:moveTo>
                    <a:pt x="37030" y="-1"/>
                  </a:moveTo>
                  <a:cubicBezTo>
                    <a:pt x="40985" y="4037"/>
                    <a:pt x="43200" y="9463"/>
                    <a:pt x="43200" y="15115"/>
                  </a:cubicBezTo>
                  <a:cubicBezTo>
                    <a:pt x="43200" y="27044"/>
                    <a:pt x="33529" y="36715"/>
                    <a:pt x="21600" y="36715"/>
                  </a:cubicBezTo>
                  <a:cubicBezTo>
                    <a:pt x="9670" y="36715"/>
                    <a:pt x="0" y="27044"/>
                    <a:pt x="0" y="15115"/>
                  </a:cubicBezTo>
                  <a:cubicBezTo>
                    <a:pt x="-1" y="10291"/>
                    <a:pt x="1614" y="5606"/>
                    <a:pt x="4586" y="1807"/>
                  </a:cubicBezTo>
                  <a:lnTo>
                    <a:pt x="21600" y="15115"/>
                  </a:lnTo>
                  <a:lnTo>
                    <a:pt x="37030" y="-1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2373" name="Arc 79"/>
            <p:cNvSpPr/>
            <p:nvPr/>
          </p:nvSpPr>
          <p:spPr>
            <a:xfrm rot="10800000">
              <a:off x="1258" y="795"/>
              <a:ext cx="2592" cy="529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2" y="0"/>
                </a:cxn>
                <a:cxn ang="0">
                  <a:pos x="5" y="0"/>
                </a:cxn>
              </a:cxnLst>
              <a:pathLst>
                <a:path w="43200" h="39838" fill="none">
                  <a:moveTo>
                    <a:pt x="34394" y="835"/>
                  </a:moveTo>
                  <a:cubicBezTo>
                    <a:pt x="39930" y="4905"/>
                    <a:pt x="43200" y="11366"/>
                    <a:pt x="43200" y="18238"/>
                  </a:cubicBezTo>
                  <a:cubicBezTo>
                    <a:pt x="43200" y="30167"/>
                    <a:pt x="33529" y="39838"/>
                    <a:pt x="21600" y="39838"/>
                  </a:cubicBezTo>
                  <a:cubicBezTo>
                    <a:pt x="9670" y="39838"/>
                    <a:pt x="0" y="30167"/>
                    <a:pt x="0" y="18238"/>
                  </a:cubicBezTo>
                  <a:cubicBezTo>
                    <a:pt x="-1" y="10842"/>
                    <a:pt x="3783" y="3961"/>
                    <a:pt x="10027" y="-1"/>
                  </a:cubicBezTo>
                </a:path>
                <a:path w="43200" h="39838" stroke="0">
                  <a:moveTo>
                    <a:pt x="34394" y="835"/>
                  </a:moveTo>
                  <a:cubicBezTo>
                    <a:pt x="39930" y="4905"/>
                    <a:pt x="43200" y="11366"/>
                    <a:pt x="43200" y="18238"/>
                  </a:cubicBezTo>
                  <a:cubicBezTo>
                    <a:pt x="43200" y="30167"/>
                    <a:pt x="33529" y="39838"/>
                    <a:pt x="21600" y="39838"/>
                  </a:cubicBezTo>
                  <a:cubicBezTo>
                    <a:pt x="9670" y="39838"/>
                    <a:pt x="0" y="30167"/>
                    <a:pt x="0" y="18238"/>
                  </a:cubicBezTo>
                  <a:cubicBezTo>
                    <a:pt x="-1" y="10842"/>
                    <a:pt x="3783" y="3961"/>
                    <a:pt x="10027" y="-1"/>
                  </a:cubicBezTo>
                  <a:lnTo>
                    <a:pt x="21600" y="18238"/>
                  </a:lnTo>
                  <a:lnTo>
                    <a:pt x="34394" y="835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2374" name="Arc 80"/>
            <p:cNvSpPr/>
            <p:nvPr/>
          </p:nvSpPr>
          <p:spPr>
            <a:xfrm rot="10800000">
              <a:off x="2254" y="948"/>
              <a:ext cx="581" cy="5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33603" h="21600" fill="none">
                  <a:moveTo>
                    <a:pt x="33602" y="13778"/>
                  </a:moveTo>
                  <a:cubicBezTo>
                    <a:pt x="29499" y="18732"/>
                    <a:pt x="23400" y="21599"/>
                    <a:pt x="16968" y="21600"/>
                  </a:cubicBezTo>
                  <a:cubicBezTo>
                    <a:pt x="10348" y="21600"/>
                    <a:pt x="4095" y="18565"/>
                    <a:pt x="-1" y="13365"/>
                  </a:cubicBezTo>
                </a:path>
                <a:path w="33603" h="21600" stroke="0">
                  <a:moveTo>
                    <a:pt x="33602" y="13778"/>
                  </a:moveTo>
                  <a:cubicBezTo>
                    <a:pt x="29499" y="18732"/>
                    <a:pt x="23400" y="21599"/>
                    <a:pt x="16968" y="21600"/>
                  </a:cubicBezTo>
                  <a:cubicBezTo>
                    <a:pt x="10348" y="21600"/>
                    <a:pt x="4095" y="18565"/>
                    <a:pt x="-1" y="13365"/>
                  </a:cubicBezTo>
                  <a:lnTo>
                    <a:pt x="16968" y="0"/>
                  </a:lnTo>
                  <a:lnTo>
                    <a:pt x="33602" y="13778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2375" name="Arc 81"/>
            <p:cNvSpPr/>
            <p:nvPr/>
          </p:nvSpPr>
          <p:spPr>
            <a:xfrm rot="-451056">
              <a:off x="2261" y="1319"/>
              <a:ext cx="1992" cy="842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15" y="1"/>
                </a:cxn>
                <a:cxn ang="0">
                  <a:pos x="0" y="0"/>
                </a:cxn>
              </a:cxnLst>
              <a:pathLst>
                <a:path w="21600" h="28984" fill="none">
                  <a:moveTo>
                    <a:pt x="11111" y="-1"/>
                  </a:moveTo>
                  <a:cubicBezTo>
                    <a:pt x="17618" y="3903"/>
                    <a:pt x="21600" y="10934"/>
                    <a:pt x="21600" y="18523"/>
                  </a:cubicBezTo>
                  <a:cubicBezTo>
                    <a:pt x="21600" y="22182"/>
                    <a:pt x="20670" y="25782"/>
                    <a:pt x="18897" y="28983"/>
                  </a:cubicBezTo>
                </a:path>
                <a:path w="21600" h="28984" stroke="0">
                  <a:moveTo>
                    <a:pt x="11111" y="-1"/>
                  </a:moveTo>
                  <a:cubicBezTo>
                    <a:pt x="17618" y="3903"/>
                    <a:pt x="21600" y="10934"/>
                    <a:pt x="21600" y="18523"/>
                  </a:cubicBezTo>
                  <a:cubicBezTo>
                    <a:pt x="21600" y="22182"/>
                    <a:pt x="20670" y="25782"/>
                    <a:pt x="18897" y="28983"/>
                  </a:cubicBezTo>
                  <a:lnTo>
                    <a:pt x="0" y="18523"/>
                  </a:lnTo>
                  <a:lnTo>
                    <a:pt x="11111" y="-1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2376" name="Arc 82"/>
            <p:cNvSpPr/>
            <p:nvPr/>
          </p:nvSpPr>
          <p:spPr>
            <a:xfrm rot="10501297">
              <a:off x="905" y="510"/>
              <a:ext cx="1734" cy="826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10" y="1"/>
                </a:cxn>
                <a:cxn ang="0">
                  <a:pos x="0" y="0"/>
                </a:cxn>
              </a:cxnLst>
              <a:pathLst>
                <a:path w="21600" h="28481" fill="none">
                  <a:moveTo>
                    <a:pt x="11062" y="-1"/>
                  </a:moveTo>
                  <a:cubicBezTo>
                    <a:pt x="17597" y="3896"/>
                    <a:pt x="21600" y="10943"/>
                    <a:pt x="21600" y="18552"/>
                  </a:cubicBezTo>
                  <a:cubicBezTo>
                    <a:pt x="21600" y="22007"/>
                    <a:pt x="20771" y="25412"/>
                    <a:pt x="19182" y="28480"/>
                  </a:cubicBezTo>
                </a:path>
                <a:path w="21600" h="28481" stroke="0">
                  <a:moveTo>
                    <a:pt x="11062" y="-1"/>
                  </a:moveTo>
                  <a:cubicBezTo>
                    <a:pt x="17597" y="3896"/>
                    <a:pt x="21600" y="10943"/>
                    <a:pt x="21600" y="18552"/>
                  </a:cubicBezTo>
                  <a:cubicBezTo>
                    <a:pt x="21600" y="22007"/>
                    <a:pt x="20771" y="25412"/>
                    <a:pt x="19182" y="28480"/>
                  </a:cubicBezTo>
                  <a:lnTo>
                    <a:pt x="0" y="18552"/>
                  </a:lnTo>
                  <a:lnTo>
                    <a:pt x="11062" y="-1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2377" name="Arc 83"/>
            <p:cNvSpPr/>
            <p:nvPr/>
          </p:nvSpPr>
          <p:spPr>
            <a:xfrm>
              <a:off x="817" y="1326"/>
              <a:ext cx="1526" cy="840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5" y="0"/>
                </a:cxn>
                <a:cxn ang="0">
                  <a:pos x="8" y="0"/>
                </a:cxn>
              </a:cxnLst>
              <a:pathLst>
                <a:path w="21600" h="28938" fill="none">
                  <a:moveTo>
                    <a:pt x="1882" y="28937"/>
                  </a:moveTo>
                  <a:cubicBezTo>
                    <a:pt x="641" y="26163"/>
                    <a:pt x="0" y="23158"/>
                    <a:pt x="0" y="20119"/>
                  </a:cubicBezTo>
                  <a:cubicBezTo>
                    <a:pt x="-1" y="11223"/>
                    <a:pt x="5453" y="3238"/>
                    <a:pt x="13738" y="0"/>
                  </a:cubicBezTo>
                </a:path>
                <a:path w="21600" h="28938" stroke="0">
                  <a:moveTo>
                    <a:pt x="1882" y="28937"/>
                  </a:moveTo>
                  <a:cubicBezTo>
                    <a:pt x="641" y="26163"/>
                    <a:pt x="0" y="23158"/>
                    <a:pt x="0" y="20119"/>
                  </a:cubicBezTo>
                  <a:cubicBezTo>
                    <a:pt x="-1" y="11223"/>
                    <a:pt x="5453" y="3238"/>
                    <a:pt x="13738" y="0"/>
                  </a:cubicBezTo>
                  <a:lnTo>
                    <a:pt x="21600" y="20119"/>
                  </a:lnTo>
                  <a:lnTo>
                    <a:pt x="1882" y="28937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2378" name="Line 84"/>
            <p:cNvSpPr/>
            <p:nvPr/>
          </p:nvSpPr>
          <p:spPr>
            <a:xfrm>
              <a:off x="3232" y="1333"/>
              <a:ext cx="1342" cy="0"/>
            </a:xfrm>
            <a:prstGeom prst="line">
              <a:avLst/>
            </a:prstGeom>
            <a:ln w="9525" cap="flat" cmpd="sng">
              <a:solidFill>
                <a:srgbClr val="FF99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2379" name="Arc 85"/>
            <p:cNvSpPr/>
            <p:nvPr/>
          </p:nvSpPr>
          <p:spPr>
            <a:xfrm rot="549166">
              <a:off x="2365" y="458"/>
              <a:ext cx="1927" cy="839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8" y="1"/>
                </a:cxn>
                <a:cxn ang="0">
                  <a:pos x="0" y="0"/>
                </a:cxn>
              </a:cxnLst>
              <a:pathLst>
                <a:path w="21600" h="28850" fill="none">
                  <a:moveTo>
                    <a:pt x="18691" y="-1"/>
                  </a:moveTo>
                  <a:cubicBezTo>
                    <a:pt x="20596" y="3289"/>
                    <a:pt x="21600" y="7024"/>
                    <a:pt x="21600" y="10826"/>
                  </a:cubicBezTo>
                  <a:cubicBezTo>
                    <a:pt x="21600" y="18081"/>
                    <a:pt x="17957" y="24851"/>
                    <a:pt x="11903" y="28849"/>
                  </a:cubicBezTo>
                </a:path>
                <a:path w="21600" h="28850" stroke="0">
                  <a:moveTo>
                    <a:pt x="18691" y="-1"/>
                  </a:moveTo>
                  <a:cubicBezTo>
                    <a:pt x="20596" y="3289"/>
                    <a:pt x="21600" y="7024"/>
                    <a:pt x="21600" y="10826"/>
                  </a:cubicBezTo>
                  <a:cubicBezTo>
                    <a:pt x="21600" y="18081"/>
                    <a:pt x="17957" y="24851"/>
                    <a:pt x="11903" y="28849"/>
                  </a:cubicBezTo>
                  <a:lnTo>
                    <a:pt x="0" y="10826"/>
                  </a:lnTo>
                  <a:lnTo>
                    <a:pt x="18691" y="-1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2380" name="Arc 86"/>
            <p:cNvSpPr/>
            <p:nvPr/>
          </p:nvSpPr>
          <p:spPr>
            <a:xfrm rot="10800000">
              <a:off x="1079" y="360"/>
              <a:ext cx="2915" cy="945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3" y="0"/>
                </a:cxn>
                <a:cxn ang="0">
                  <a:pos x="7" y="0"/>
                </a:cxn>
              </a:cxnLst>
              <a:pathLst>
                <a:path w="43200" h="40592" fill="none">
                  <a:moveTo>
                    <a:pt x="32722" y="476"/>
                  </a:moveTo>
                  <a:cubicBezTo>
                    <a:pt x="39223" y="4381"/>
                    <a:pt x="43200" y="11408"/>
                    <a:pt x="43200" y="18992"/>
                  </a:cubicBezTo>
                  <a:cubicBezTo>
                    <a:pt x="43200" y="30921"/>
                    <a:pt x="33529" y="40592"/>
                    <a:pt x="21600" y="40592"/>
                  </a:cubicBezTo>
                  <a:cubicBezTo>
                    <a:pt x="9670" y="40592"/>
                    <a:pt x="0" y="30921"/>
                    <a:pt x="0" y="18992"/>
                  </a:cubicBezTo>
                  <a:cubicBezTo>
                    <a:pt x="-1" y="11065"/>
                    <a:pt x="4341" y="3775"/>
                    <a:pt x="11310" y="-1"/>
                  </a:cubicBezTo>
                </a:path>
                <a:path w="43200" h="40592" stroke="0">
                  <a:moveTo>
                    <a:pt x="32722" y="476"/>
                  </a:moveTo>
                  <a:cubicBezTo>
                    <a:pt x="39223" y="4381"/>
                    <a:pt x="43200" y="11408"/>
                    <a:pt x="43200" y="18992"/>
                  </a:cubicBezTo>
                  <a:cubicBezTo>
                    <a:pt x="43200" y="30921"/>
                    <a:pt x="33529" y="40592"/>
                    <a:pt x="21600" y="40592"/>
                  </a:cubicBezTo>
                  <a:cubicBezTo>
                    <a:pt x="9670" y="40592"/>
                    <a:pt x="0" y="30921"/>
                    <a:pt x="0" y="18992"/>
                  </a:cubicBezTo>
                  <a:cubicBezTo>
                    <a:pt x="-1" y="11065"/>
                    <a:pt x="4341" y="3775"/>
                    <a:pt x="11310" y="-1"/>
                  </a:cubicBezTo>
                  <a:lnTo>
                    <a:pt x="21600" y="18992"/>
                  </a:lnTo>
                  <a:lnTo>
                    <a:pt x="32722" y="476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2381" name="Arc 87"/>
            <p:cNvSpPr/>
            <p:nvPr/>
          </p:nvSpPr>
          <p:spPr>
            <a:xfrm>
              <a:off x="1093" y="1357"/>
              <a:ext cx="2928" cy="948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3" y="0"/>
                </a:cxn>
                <a:cxn ang="0">
                  <a:pos x="7" y="0"/>
                </a:cxn>
              </a:cxnLst>
              <a:pathLst>
                <a:path w="43200" h="40712" fill="none">
                  <a:moveTo>
                    <a:pt x="31664" y="0"/>
                  </a:moveTo>
                  <a:cubicBezTo>
                    <a:pt x="38758" y="3736"/>
                    <a:pt x="43200" y="11094"/>
                    <a:pt x="43200" y="19112"/>
                  </a:cubicBezTo>
                  <a:cubicBezTo>
                    <a:pt x="43200" y="31041"/>
                    <a:pt x="33529" y="40712"/>
                    <a:pt x="21600" y="40712"/>
                  </a:cubicBezTo>
                  <a:cubicBezTo>
                    <a:pt x="9670" y="40712"/>
                    <a:pt x="0" y="31041"/>
                    <a:pt x="0" y="19112"/>
                  </a:cubicBezTo>
                  <a:cubicBezTo>
                    <a:pt x="-1" y="11618"/>
                    <a:pt x="3883" y="4660"/>
                    <a:pt x="10261" y="726"/>
                  </a:cubicBezTo>
                </a:path>
                <a:path w="43200" h="40712" stroke="0">
                  <a:moveTo>
                    <a:pt x="31664" y="0"/>
                  </a:moveTo>
                  <a:cubicBezTo>
                    <a:pt x="38758" y="3736"/>
                    <a:pt x="43200" y="11094"/>
                    <a:pt x="43200" y="19112"/>
                  </a:cubicBezTo>
                  <a:cubicBezTo>
                    <a:pt x="43200" y="31041"/>
                    <a:pt x="33529" y="40712"/>
                    <a:pt x="21600" y="40712"/>
                  </a:cubicBezTo>
                  <a:cubicBezTo>
                    <a:pt x="9670" y="40712"/>
                    <a:pt x="0" y="31041"/>
                    <a:pt x="0" y="19112"/>
                  </a:cubicBezTo>
                  <a:cubicBezTo>
                    <a:pt x="-1" y="11618"/>
                    <a:pt x="3883" y="4660"/>
                    <a:pt x="10261" y="726"/>
                  </a:cubicBezTo>
                  <a:lnTo>
                    <a:pt x="21600" y="19112"/>
                  </a:lnTo>
                  <a:lnTo>
                    <a:pt x="31664" y="0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2382" name="Arc 88"/>
            <p:cNvSpPr/>
            <p:nvPr/>
          </p:nvSpPr>
          <p:spPr>
            <a:xfrm>
              <a:off x="2230" y="1129"/>
              <a:ext cx="594" cy="46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34380" h="21600" fill="none">
                  <a:moveTo>
                    <a:pt x="34380" y="12782"/>
                  </a:moveTo>
                  <a:cubicBezTo>
                    <a:pt x="30310" y="18325"/>
                    <a:pt x="23844" y="21599"/>
                    <a:pt x="16968" y="21600"/>
                  </a:cubicBezTo>
                  <a:cubicBezTo>
                    <a:pt x="10348" y="21600"/>
                    <a:pt x="4095" y="18565"/>
                    <a:pt x="-1" y="13365"/>
                  </a:cubicBezTo>
                </a:path>
                <a:path w="34380" h="21600" stroke="0">
                  <a:moveTo>
                    <a:pt x="34380" y="12782"/>
                  </a:moveTo>
                  <a:cubicBezTo>
                    <a:pt x="30310" y="18325"/>
                    <a:pt x="23844" y="21599"/>
                    <a:pt x="16968" y="21600"/>
                  </a:cubicBezTo>
                  <a:cubicBezTo>
                    <a:pt x="10348" y="21600"/>
                    <a:pt x="4095" y="18565"/>
                    <a:pt x="-1" y="13365"/>
                  </a:cubicBezTo>
                  <a:lnTo>
                    <a:pt x="16968" y="0"/>
                  </a:lnTo>
                  <a:lnTo>
                    <a:pt x="34380" y="12782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2383" name="Arc 89"/>
            <p:cNvSpPr/>
            <p:nvPr/>
          </p:nvSpPr>
          <p:spPr>
            <a:xfrm rot="299958">
              <a:off x="2124" y="589"/>
              <a:ext cx="2436" cy="751"/>
            </a:xfrm>
            <a:custGeom>
              <a:avLst/>
              <a:gdLst/>
              <a:ahLst/>
              <a:cxnLst>
                <a:cxn ang="0">
                  <a:pos x="29" y="0"/>
                </a:cxn>
                <a:cxn ang="0">
                  <a:pos x="14" y="1"/>
                </a:cxn>
                <a:cxn ang="0">
                  <a:pos x="0" y="0"/>
                </a:cxn>
              </a:cxnLst>
              <a:pathLst>
                <a:path w="21600" h="26319" fill="none">
                  <a:moveTo>
                    <a:pt x="20362" y="-1"/>
                  </a:moveTo>
                  <a:cubicBezTo>
                    <a:pt x="21181" y="2314"/>
                    <a:pt x="21600" y="4751"/>
                    <a:pt x="21600" y="7207"/>
                  </a:cubicBezTo>
                  <a:cubicBezTo>
                    <a:pt x="21600" y="15225"/>
                    <a:pt x="17158" y="22583"/>
                    <a:pt x="10064" y="26319"/>
                  </a:cubicBezTo>
                </a:path>
                <a:path w="21600" h="26319" stroke="0">
                  <a:moveTo>
                    <a:pt x="20362" y="-1"/>
                  </a:moveTo>
                  <a:cubicBezTo>
                    <a:pt x="21181" y="2314"/>
                    <a:pt x="21600" y="4751"/>
                    <a:pt x="21600" y="7207"/>
                  </a:cubicBezTo>
                  <a:cubicBezTo>
                    <a:pt x="21600" y="15225"/>
                    <a:pt x="17158" y="22583"/>
                    <a:pt x="10064" y="26319"/>
                  </a:cubicBezTo>
                  <a:lnTo>
                    <a:pt x="0" y="7207"/>
                  </a:lnTo>
                  <a:lnTo>
                    <a:pt x="20362" y="-1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2384" name="Arc 90"/>
            <p:cNvSpPr/>
            <p:nvPr/>
          </p:nvSpPr>
          <p:spPr>
            <a:xfrm rot="-451056">
              <a:off x="2148" y="1311"/>
              <a:ext cx="2333" cy="841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24" y="1"/>
                </a:cxn>
                <a:cxn ang="0">
                  <a:pos x="0" y="0"/>
                </a:cxn>
              </a:cxnLst>
              <a:pathLst>
                <a:path w="21600" h="28922" fill="none">
                  <a:moveTo>
                    <a:pt x="10532" y="0"/>
                  </a:moveTo>
                  <a:cubicBezTo>
                    <a:pt x="17366" y="3816"/>
                    <a:pt x="21600" y="11031"/>
                    <a:pt x="21600" y="18858"/>
                  </a:cubicBezTo>
                  <a:cubicBezTo>
                    <a:pt x="21600" y="22364"/>
                    <a:pt x="20746" y="25819"/>
                    <a:pt x="19112" y="28922"/>
                  </a:cubicBezTo>
                </a:path>
                <a:path w="21600" h="28922" stroke="0">
                  <a:moveTo>
                    <a:pt x="10532" y="0"/>
                  </a:moveTo>
                  <a:cubicBezTo>
                    <a:pt x="17366" y="3816"/>
                    <a:pt x="21600" y="11031"/>
                    <a:pt x="21600" y="18858"/>
                  </a:cubicBezTo>
                  <a:cubicBezTo>
                    <a:pt x="21600" y="22364"/>
                    <a:pt x="20746" y="25819"/>
                    <a:pt x="19112" y="28922"/>
                  </a:cubicBezTo>
                  <a:lnTo>
                    <a:pt x="0" y="18858"/>
                  </a:lnTo>
                  <a:lnTo>
                    <a:pt x="10532" y="0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2385" name="Arc 91"/>
            <p:cNvSpPr/>
            <p:nvPr/>
          </p:nvSpPr>
          <p:spPr>
            <a:xfrm rot="10416522">
              <a:off x="635" y="577"/>
              <a:ext cx="2107" cy="761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19" y="1"/>
                </a:cxn>
                <a:cxn ang="0">
                  <a:pos x="0" y="0"/>
                </a:cxn>
              </a:cxnLst>
              <a:pathLst>
                <a:path w="21600" h="26206" fill="none">
                  <a:moveTo>
                    <a:pt x="10208" y="-1"/>
                  </a:moveTo>
                  <a:cubicBezTo>
                    <a:pt x="17222" y="3761"/>
                    <a:pt x="21600" y="11075"/>
                    <a:pt x="21600" y="19035"/>
                  </a:cubicBezTo>
                  <a:cubicBezTo>
                    <a:pt x="21600" y="21477"/>
                    <a:pt x="21185" y="23902"/>
                    <a:pt x="20374" y="26205"/>
                  </a:cubicBezTo>
                </a:path>
                <a:path w="21600" h="26206" stroke="0">
                  <a:moveTo>
                    <a:pt x="10208" y="-1"/>
                  </a:moveTo>
                  <a:cubicBezTo>
                    <a:pt x="17222" y="3761"/>
                    <a:pt x="21600" y="11075"/>
                    <a:pt x="21600" y="19035"/>
                  </a:cubicBezTo>
                  <a:cubicBezTo>
                    <a:pt x="21600" y="21477"/>
                    <a:pt x="21185" y="23902"/>
                    <a:pt x="20374" y="26205"/>
                  </a:cubicBezTo>
                  <a:lnTo>
                    <a:pt x="0" y="19035"/>
                  </a:lnTo>
                  <a:lnTo>
                    <a:pt x="10208" y="-1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2386" name="Arc 92"/>
            <p:cNvSpPr/>
            <p:nvPr/>
          </p:nvSpPr>
          <p:spPr>
            <a:xfrm rot="287305">
              <a:off x="634" y="1311"/>
              <a:ext cx="1682" cy="738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7" y="0"/>
                </a:cxn>
                <a:cxn ang="0">
                  <a:pos x="10" y="0"/>
                </a:cxn>
              </a:cxnLst>
              <a:pathLst>
                <a:path w="21600" h="25397" fill="none">
                  <a:moveTo>
                    <a:pt x="585" y="25396"/>
                  </a:moveTo>
                  <a:cubicBezTo>
                    <a:pt x="196" y="23760"/>
                    <a:pt x="0" y="22084"/>
                    <a:pt x="0" y="20403"/>
                  </a:cubicBezTo>
                  <a:cubicBezTo>
                    <a:pt x="-1" y="11206"/>
                    <a:pt x="5822" y="3019"/>
                    <a:pt x="14509" y="0"/>
                  </a:cubicBezTo>
                </a:path>
                <a:path w="21600" h="25397" stroke="0">
                  <a:moveTo>
                    <a:pt x="585" y="25396"/>
                  </a:moveTo>
                  <a:cubicBezTo>
                    <a:pt x="196" y="23760"/>
                    <a:pt x="0" y="22084"/>
                    <a:pt x="0" y="20403"/>
                  </a:cubicBezTo>
                  <a:cubicBezTo>
                    <a:pt x="-1" y="11206"/>
                    <a:pt x="5822" y="3019"/>
                    <a:pt x="14509" y="0"/>
                  </a:cubicBezTo>
                  <a:lnTo>
                    <a:pt x="21600" y="20403"/>
                  </a:lnTo>
                  <a:lnTo>
                    <a:pt x="585" y="25396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2387" name="Line 93"/>
            <p:cNvSpPr/>
            <p:nvPr/>
          </p:nvSpPr>
          <p:spPr>
            <a:xfrm>
              <a:off x="538" y="1345"/>
              <a:ext cx="1255" cy="0"/>
            </a:xfrm>
            <a:prstGeom prst="line">
              <a:avLst/>
            </a:prstGeom>
            <a:ln w="9525" cap="flat" cmpd="sng">
              <a:solidFill>
                <a:srgbClr val="FF99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2388" name="Line 94"/>
            <p:cNvSpPr/>
            <p:nvPr/>
          </p:nvSpPr>
          <p:spPr>
            <a:xfrm rot="-5400000">
              <a:off x="2452" y="2271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12389" name="Line 95"/>
            <p:cNvSpPr/>
            <p:nvPr/>
          </p:nvSpPr>
          <p:spPr>
            <a:xfrm rot="-5280000">
              <a:off x="2453" y="2149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12390" name="Line 96"/>
            <p:cNvSpPr/>
            <p:nvPr/>
          </p:nvSpPr>
          <p:spPr>
            <a:xfrm rot="-5280000">
              <a:off x="2460" y="1839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12391" name="Line 97"/>
            <p:cNvSpPr/>
            <p:nvPr/>
          </p:nvSpPr>
          <p:spPr>
            <a:xfrm rot="-5460000">
              <a:off x="2454" y="1733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12392" name="Line 98"/>
            <p:cNvSpPr/>
            <p:nvPr/>
          </p:nvSpPr>
          <p:spPr>
            <a:xfrm rot="-5220000">
              <a:off x="2515" y="1561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12393" name="Line 99"/>
            <p:cNvSpPr/>
            <p:nvPr/>
          </p:nvSpPr>
          <p:spPr>
            <a:xfrm rot="-5340000">
              <a:off x="2537" y="915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12394" name="Line 100"/>
            <p:cNvSpPr/>
            <p:nvPr/>
          </p:nvSpPr>
          <p:spPr>
            <a:xfrm rot="-5520000">
              <a:off x="2463" y="851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12395" name="Line 101"/>
            <p:cNvSpPr/>
            <p:nvPr/>
          </p:nvSpPr>
          <p:spPr>
            <a:xfrm rot="-5340000">
              <a:off x="2464" y="763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12396" name="Line 102"/>
            <p:cNvSpPr/>
            <p:nvPr/>
          </p:nvSpPr>
          <p:spPr>
            <a:xfrm rot="-5340000">
              <a:off x="2465" y="425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12397" name="Line 103"/>
            <p:cNvSpPr/>
            <p:nvPr/>
          </p:nvSpPr>
          <p:spPr>
            <a:xfrm rot="-5340000">
              <a:off x="2464" y="327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12398" name="Line 104"/>
            <p:cNvSpPr/>
            <p:nvPr/>
          </p:nvSpPr>
          <p:spPr>
            <a:xfrm rot="4260000">
              <a:off x="3609" y="1169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12399" name="Line 105"/>
            <p:cNvSpPr/>
            <p:nvPr/>
          </p:nvSpPr>
          <p:spPr>
            <a:xfrm rot="3600000">
              <a:off x="3779" y="1137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12400" name="Line 106"/>
            <p:cNvSpPr/>
            <p:nvPr/>
          </p:nvSpPr>
          <p:spPr>
            <a:xfrm rot="6720000">
              <a:off x="3630" y="1429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12401" name="Line 107"/>
            <p:cNvSpPr/>
            <p:nvPr/>
          </p:nvSpPr>
          <p:spPr>
            <a:xfrm rot="7500000">
              <a:off x="3795" y="1463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12402" name="Line 108"/>
            <p:cNvSpPr/>
            <p:nvPr/>
          </p:nvSpPr>
          <p:spPr>
            <a:xfrm rot="6780000">
              <a:off x="4059" y="1467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12403" name="Line 109"/>
            <p:cNvSpPr/>
            <p:nvPr/>
          </p:nvSpPr>
          <p:spPr>
            <a:xfrm rot="6780000">
              <a:off x="4247" y="1441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12404" name="Line 110"/>
            <p:cNvSpPr/>
            <p:nvPr/>
          </p:nvSpPr>
          <p:spPr>
            <a:xfrm rot="5400000">
              <a:off x="4437" y="1299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12405" name="Line 111"/>
            <p:cNvSpPr/>
            <p:nvPr/>
          </p:nvSpPr>
          <p:spPr>
            <a:xfrm rot="3840000">
              <a:off x="4045" y="1141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12406" name="Line 112"/>
            <p:cNvSpPr/>
            <p:nvPr/>
          </p:nvSpPr>
          <p:spPr>
            <a:xfrm rot="4020000">
              <a:off x="4259" y="1135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12407" name="Line 113"/>
            <p:cNvSpPr/>
            <p:nvPr/>
          </p:nvSpPr>
          <p:spPr>
            <a:xfrm rot="4080000">
              <a:off x="1499" y="1421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12408" name="Line 114"/>
            <p:cNvSpPr/>
            <p:nvPr/>
          </p:nvSpPr>
          <p:spPr>
            <a:xfrm rot="3360000">
              <a:off x="1324" y="1459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12409" name="Line 115"/>
            <p:cNvSpPr/>
            <p:nvPr/>
          </p:nvSpPr>
          <p:spPr>
            <a:xfrm rot="3540000">
              <a:off x="1104" y="1513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12410" name="Line 116"/>
            <p:cNvSpPr/>
            <p:nvPr/>
          </p:nvSpPr>
          <p:spPr>
            <a:xfrm rot="3720000">
              <a:off x="894" y="1493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12411" name="Line 117"/>
            <p:cNvSpPr/>
            <p:nvPr/>
          </p:nvSpPr>
          <p:spPr>
            <a:xfrm rot="5400000">
              <a:off x="748" y="1313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12412" name="Line 118"/>
            <p:cNvSpPr/>
            <p:nvPr/>
          </p:nvSpPr>
          <p:spPr>
            <a:xfrm rot="6540000">
              <a:off x="1507" y="1185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12413" name="Line 119"/>
            <p:cNvSpPr/>
            <p:nvPr/>
          </p:nvSpPr>
          <p:spPr>
            <a:xfrm rot="7440000">
              <a:off x="1340" y="1149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12414" name="Line 120"/>
            <p:cNvSpPr/>
            <p:nvPr/>
          </p:nvSpPr>
          <p:spPr>
            <a:xfrm rot="7440000">
              <a:off x="1091" y="1097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12415" name="Line 121"/>
            <p:cNvSpPr/>
            <p:nvPr/>
          </p:nvSpPr>
          <p:spPr>
            <a:xfrm rot="6720000">
              <a:off x="887" y="1129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</p:grpSp>
      <p:grpSp>
        <p:nvGrpSpPr>
          <p:cNvPr id="96378" name="Group 122"/>
          <p:cNvGrpSpPr/>
          <p:nvPr/>
        </p:nvGrpSpPr>
        <p:grpSpPr>
          <a:xfrm>
            <a:off x="2628900" y="906463"/>
            <a:ext cx="1065213" cy="2163762"/>
            <a:chOff x="1656" y="571"/>
            <a:chExt cx="671" cy="1363"/>
          </a:xfrm>
        </p:grpSpPr>
        <p:sp>
          <p:nvSpPr>
            <p:cNvPr id="12361" name="Arc 123"/>
            <p:cNvSpPr/>
            <p:nvPr/>
          </p:nvSpPr>
          <p:spPr>
            <a:xfrm rot="-10800000" flipH="1">
              <a:off x="1784" y="572"/>
              <a:ext cx="472" cy="1357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</a:cxnLst>
              <a:pathLst>
                <a:path w="34532" h="43192" fill="none">
                  <a:moveTo>
                    <a:pt x="34531" y="38892"/>
                  </a:moveTo>
                  <a:cubicBezTo>
                    <a:pt x="30798" y="41683"/>
                    <a:pt x="26261" y="43191"/>
                    <a:pt x="21600" y="43192"/>
                  </a:cubicBezTo>
                  <a:cubicBezTo>
                    <a:pt x="9670" y="43192"/>
                    <a:pt x="0" y="33521"/>
                    <a:pt x="0" y="21592"/>
                  </a:cubicBezTo>
                  <a:cubicBezTo>
                    <a:pt x="-1" y="9894"/>
                    <a:pt x="9311" y="322"/>
                    <a:pt x="21005" y="0"/>
                  </a:cubicBezTo>
                </a:path>
                <a:path w="34532" h="43192" stroke="0">
                  <a:moveTo>
                    <a:pt x="34531" y="38892"/>
                  </a:moveTo>
                  <a:cubicBezTo>
                    <a:pt x="30798" y="41683"/>
                    <a:pt x="26261" y="43191"/>
                    <a:pt x="21600" y="43192"/>
                  </a:cubicBezTo>
                  <a:cubicBezTo>
                    <a:pt x="9670" y="43192"/>
                    <a:pt x="0" y="33521"/>
                    <a:pt x="0" y="21592"/>
                  </a:cubicBezTo>
                  <a:cubicBezTo>
                    <a:pt x="-1" y="9894"/>
                    <a:pt x="9311" y="322"/>
                    <a:pt x="21005" y="0"/>
                  </a:cubicBezTo>
                  <a:lnTo>
                    <a:pt x="21600" y="21592"/>
                  </a:lnTo>
                  <a:lnTo>
                    <a:pt x="34531" y="38892"/>
                  </a:lnTo>
                  <a:close/>
                </a:path>
              </a:pathLst>
            </a:custGeom>
            <a:noFill/>
            <a:ln w="76200" cap="flat" cmpd="sng">
              <a:solidFill>
                <a:srgbClr val="9933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2362" name="Arc 124"/>
            <p:cNvSpPr/>
            <p:nvPr/>
          </p:nvSpPr>
          <p:spPr>
            <a:xfrm rot="-10800000" flipH="1">
              <a:off x="1923" y="577"/>
              <a:ext cx="295" cy="1354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</a:cxnLst>
              <a:pathLst>
                <a:path w="21600" h="43136" fill="none">
                  <a:moveTo>
                    <a:pt x="20040" y="43135"/>
                  </a:moveTo>
                  <a:cubicBezTo>
                    <a:pt x="8745" y="42317"/>
                    <a:pt x="0" y="32916"/>
                    <a:pt x="0" y="21592"/>
                  </a:cubicBezTo>
                  <a:cubicBezTo>
                    <a:pt x="-1" y="9894"/>
                    <a:pt x="9311" y="322"/>
                    <a:pt x="21005" y="0"/>
                  </a:cubicBezTo>
                </a:path>
                <a:path w="21600" h="43136" stroke="0">
                  <a:moveTo>
                    <a:pt x="20040" y="43135"/>
                  </a:moveTo>
                  <a:cubicBezTo>
                    <a:pt x="8745" y="42317"/>
                    <a:pt x="0" y="32916"/>
                    <a:pt x="0" y="21592"/>
                  </a:cubicBezTo>
                  <a:cubicBezTo>
                    <a:pt x="-1" y="9894"/>
                    <a:pt x="9311" y="322"/>
                    <a:pt x="21005" y="0"/>
                  </a:cubicBezTo>
                  <a:lnTo>
                    <a:pt x="21600" y="21592"/>
                  </a:lnTo>
                  <a:lnTo>
                    <a:pt x="20040" y="43135"/>
                  </a:lnTo>
                  <a:close/>
                </a:path>
              </a:pathLst>
            </a:custGeom>
            <a:noFill/>
            <a:ln w="76200" cap="flat" cmpd="sng">
              <a:solidFill>
                <a:srgbClr val="9933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2363" name="Arc 125"/>
            <p:cNvSpPr/>
            <p:nvPr/>
          </p:nvSpPr>
          <p:spPr>
            <a:xfrm rot="-10800000" flipH="1">
              <a:off x="1855" y="577"/>
              <a:ext cx="472" cy="1357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</a:cxnLst>
              <a:pathLst>
                <a:path w="34532" h="43192" fill="none">
                  <a:moveTo>
                    <a:pt x="34531" y="38892"/>
                  </a:moveTo>
                  <a:cubicBezTo>
                    <a:pt x="30798" y="41683"/>
                    <a:pt x="26261" y="43191"/>
                    <a:pt x="21600" y="43192"/>
                  </a:cubicBezTo>
                  <a:cubicBezTo>
                    <a:pt x="9670" y="43192"/>
                    <a:pt x="0" y="33521"/>
                    <a:pt x="0" y="21592"/>
                  </a:cubicBezTo>
                  <a:cubicBezTo>
                    <a:pt x="-1" y="9894"/>
                    <a:pt x="9311" y="322"/>
                    <a:pt x="21005" y="0"/>
                  </a:cubicBezTo>
                </a:path>
                <a:path w="34532" h="43192" stroke="0">
                  <a:moveTo>
                    <a:pt x="34531" y="38892"/>
                  </a:moveTo>
                  <a:cubicBezTo>
                    <a:pt x="30798" y="41683"/>
                    <a:pt x="26261" y="43191"/>
                    <a:pt x="21600" y="43192"/>
                  </a:cubicBezTo>
                  <a:cubicBezTo>
                    <a:pt x="9670" y="43192"/>
                    <a:pt x="0" y="33521"/>
                    <a:pt x="0" y="21592"/>
                  </a:cubicBezTo>
                  <a:cubicBezTo>
                    <a:pt x="-1" y="9894"/>
                    <a:pt x="9311" y="322"/>
                    <a:pt x="21005" y="0"/>
                  </a:cubicBezTo>
                  <a:lnTo>
                    <a:pt x="21600" y="21592"/>
                  </a:lnTo>
                  <a:lnTo>
                    <a:pt x="34531" y="38892"/>
                  </a:lnTo>
                  <a:close/>
                </a:path>
              </a:pathLst>
            </a:custGeom>
            <a:noFill/>
            <a:ln w="76200" cap="flat" cmpd="sng">
              <a:solidFill>
                <a:srgbClr val="9933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2364" name="Arc 126"/>
            <p:cNvSpPr/>
            <p:nvPr/>
          </p:nvSpPr>
          <p:spPr>
            <a:xfrm rot="-10800000" flipH="1">
              <a:off x="1719" y="572"/>
              <a:ext cx="472" cy="1357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</a:cxnLst>
              <a:pathLst>
                <a:path w="34532" h="43192" fill="none">
                  <a:moveTo>
                    <a:pt x="34531" y="38892"/>
                  </a:moveTo>
                  <a:cubicBezTo>
                    <a:pt x="30798" y="41683"/>
                    <a:pt x="26261" y="43191"/>
                    <a:pt x="21600" y="43192"/>
                  </a:cubicBezTo>
                  <a:cubicBezTo>
                    <a:pt x="9670" y="43192"/>
                    <a:pt x="0" y="33521"/>
                    <a:pt x="0" y="21592"/>
                  </a:cubicBezTo>
                  <a:cubicBezTo>
                    <a:pt x="-1" y="9894"/>
                    <a:pt x="9311" y="322"/>
                    <a:pt x="21005" y="0"/>
                  </a:cubicBezTo>
                </a:path>
                <a:path w="34532" h="43192" stroke="0">
                  <a:moveTo>
                    <a:pt x="34531" y="38892"/>
                  </a:moveTo>
                  <a:cubicBezTo>
                    <a:pt x="30798" y="41683"/>
                    <a:pt x="26261" y="43191"/>
                    <a:pt x="21600" y="43192"/>
                  </a:cubicBezTo>
                  <a:cubicBezTo>
                    <a:pt x="9670" y="43192"/>
                    <a:pt x="0" y="33521"/>
                    <a:pt x="0" y="21592"/>
                  </a:cubicBezTo>
                  <a:cubicBezTo>
                    <a:pt x="-1" y="9894"/>
                    <a:pt x="9311" y="322"/>
                    <a:pt x="21005" y="0"/>
                  </a:cubicBezTo>
                  <a:lnTo>
                    <a:pt x="21600" y="21592"/>
                  </a:lnTo>
                  <a:lnTo>
                    <a:pt x="34531" y="38892"/>
                  </a:lnTo>
                  <a:close/>
                </a:path>
              </a:pathLst>
            </a:custGeom>
            <a:noFill/>
            <a:ln w="76200" cap="flat" cmpd="sng">
              <a:solidFill>
                <a:srgbClr val="9933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2365" name="Arc 127"/>
            <p:cNvSpPr/>
            <p:nvPr/>
          </p:nvSpPr>
          <p:spPr>
            <a:xfrm rot="-10800000" flipH="1">
              <a:off x="1656" y="571"/>
              <a:ext cx="350" cy="679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5658" h="21600" fill="none">
                  <a:moveTo>
                    <a:pt x="25658" y="21215"/>
                  </a:moveTo>
                  <a:cubicBezTo>
                    <a:pt x="24319" y="21471"/>
                    <a:pt x="22960" y="21599"/>
                    <a:pt x="21598" y="21600"/>
                  </a:cubicBezTo>
                  <a:cubicBezTo>
                    <a:pt x="9791" y="21600"/>
                    <a:pt x="172" y="12120"/>
                    <a:pt x="0" y="314"/>
                  </a:cubicBezTo>
                </a:path>
                <a:path w="25658" h="21600" stroke="0">
                  <a:moveTo>
                    <a:pt x="25658" y="21215"/>
                  </a:moveTo>
                  <a:cubicBezTo>
                    <a:pt x="24319" y="21471"/>
                    <a:pt x="22960" y="21599"/>
                    <a:pt x="21598" y="21600"/>
                  </a:cubicBezTo>
                  <a:cubicBezTo>
                    <a:pt x="9791" y="21600"/>
                    <a:pt x="172" y="12120"/>
                    <a:pt x="0" y="314"/>
                  </a:cubicBezTo>
                  <a:lnTo>
                    <a:pt x="21598" y="0"/>
                  </a:lnTo>
                  <a:lnTo>
                    <a:pt x="25658" y="21215"/>
                  </a:lnTo>
                  <a:close/>
                </a:path>
              </a:pathLst>
            </a:custGeom>
            <a:noFill/>
            <a:ln w="76200" cap="flat" cmpd="sng">
              <a:solidFill>
                <a:srgbClr val="9933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sp>
        <p:nvSpPr>
          <p:cNvPr id="12299" name="Freeform 128"/>
          <p:cNvSpPr/>
          <p:nvPr/>
        </p:nvSpPr>
        <p:spPr>
          <a:xfrm>
            <a:off x="2582863" y="1946275"/>
            <a:ext cx="4178300" cy="4667250"/>
          </a:xfrm>
          <a:custGeom>
            <a:avLst/>
            <a:gdLst/>
            <a:ahLst/>
            <a:cxnLst>
              <a:cxn ang="0">
                <a:pos x="2147483647" y="0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pathLst>
              <a:path w="2632" h="2940">
                <a:moveTo>
                  <a:pt x="28" y="0"/>
                </a:moveTo>
                <a:cubicBezTo>
                  <a:pt x="35" y="316"/>
                  <a:pt x="0" y="1527"/>
                  <a:pt x="66" y="1894"/>
                </a:cubicBezTo>
                <a:cubicBezTo>
                  <a:pt x="132" y="2261"/>
                  <a:pt x="317" y="2095"/>
                  <a:pt x="427" y="2205"/>
                </a:cubicBezTo>
                <a:cubicBezTo>
                  <a:pt x="537" y="2315"/>
                  <a:pt x="611" y="2496"/>
                  <a:pt x="727" y="2556"/>
                </a:cubicBezTo>
                <a:cubicBezTo>
                  <a:pt x="843" y="2616"/>
                  <a:pt x="1005" y="2531"/>
                  <a:pt x="1122" y="2566"/>
                </a:cubicBezTo>
                <a:cubicBezTo>
                  <a:pt x="1239" y="2601"/>
                  <a:pt x="1304" y="2739"/>
                  <a:pt x="1428" y="2768"/>
                </a:cubicBezTo>
                <a:cubicBezTo>
                  <a:pt x="1552" y="2797"/>
                  <a:pt x="1718" y="2721"/>
                  <a:pt x="1867" y="2743"/>
                </a:cubicBezTo>
                <a:cubicBezTo>
                  <a:pt x="2016" y="2765"/>
                  <a:pt x="2195" y="2940"/>
                  <a:pt x="2322" y="2902"/>
                </a:cubicBezTo>
                <a:cubicBezTo>
                  <a:pt x="2449" y="2864"/>
                  <a:pt x="2568" y="2597"/>
                  <a:pt x="2632" y="2517"/>
                </a:cubicBezTo>
              </a:path>
            </a:pathLst>
          </a:custGeom>
          <a:noFill/>
          <a:ln w="9525" cap="flat" cmpd="sng">
            <a:solidFill>
              <a:srgbClr val="FF3300">
                <a:alpha val="100000"/>
              </a:srgbClr>
            </a:solidFill>
            <a:prstDash val="solid"/>
            <a:round/>
            <a:headEnd type="oval" w="sm" len="sm"/>
            <a:tailEnd type="oval" w="sm" len="sm"/>
          </a:ln>
        </p:spPr>
        <p:txBody>
          <a:bodyPr/>
          <a:p>
            <a:endParaRPr lang="en-US"/>
          </a:p>
        </p:txBody>
      </p:sp>
      <p:sp>
        <p:nvSpPr>
          <p:cNvPr id="12300" name="Rectangle 129" descr="Brown marble"/>
          <p:cNvSpPr/>
          <p:nvPr/>
        </p:nvSpPr>
        <p:spPr>
          <a:xfrm>
            <a:off x="6300788" y="3841750"/>
            <a:ext cx="1944687" cy="1752600"/>
          </a:xfrm>
          <a:prstGeom prst="rect">
            <a:avLst/>
          </a:prstGeom>
          <a:blipFill rotWithShape="1">
            <a:blip r:embed="rId2"/>
          </a:blipFill>
          <a:ln w="9525" cap="flat" cmpd="sng">
            <a:prstDash val="solid"/>
            <a:miter/>
            <a:headEnd type="none" w="med" len="med"/>
            <a:tailEnd type="none" w="med" len="med"/>
          </a:ln>
          <a:scene3d>
            <a:camera prst="legacyObliqueTopRight">
              <a:rot lat="0" lon="0" rev="0"/>
            </a:camera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63300"/>
            </a:extrusionClr>
          </a:sp3d>
        </p:spPr>
        <p:txBody>
          <a:bodyPr wrap="none" anchor="ctr">
            <a:flatTx/>
          </a:bodyPr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2301" name="Rectangle 130"/>
          <p:cNvSpPr/>
          <p:nvPr/>
        </p:nvSpPr>
        <p:spPr>
          <a:xfrm>
            <a:off x="6291263" y="3851275"/>
            <a:ext cx="1944687" cy="1752600"/>
          </a:xfrm>
          <a:prstGeom prst="rect">
            <a:avLst/>
          </a:prstGeom>
          <a:solidFill>
            <a:schemeClr val="bg1"/>
          </a:solidFill>
          <a:ln w="57150" cap="flat" cmpd="thickThin">
            <a:solidFill>
              <a:srgbClr val="6633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2302" name="Rectangle 131"/>
          <p:cNvSpPr/>
          <p:nvPr/>
        </p:nvSpPr>
        <p:spPr>
          <a:xfrm>
            <a:off x="6373813" y="3911600"/>
            <a:ext cx="1787525" cy="990600"/>
          </a:xfrm>
          <a:prstGeom prst="rect">
            <a:avLst/>
          </a:prstGeom>
          <a:solidFill>
            <a:srgbClr val="FF9933">
              <a:alpha val="38039"/>
            </a:srgbClr>
          </a:solidFill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2303" name="Oval 132"/>
          <p:cNvSpPr/>
          <p:nvPr/>
        </p:nvSpPr>
        <p:spPr>
          <a:xfrm>
            <a:off x="6516688" y="4013200"/>
            <a:ext cx="1511300" cy="1511300"/>
          </a:xfrm>
          <a:prstGeom prst="ellipse">
            <a:avLst/>
          </a:prstGeom>
          <a:solidFill>
            <a:srgbClr val="FFFFCC"/>
          </a:solidFill>
          <a:ln w="12700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2304" name="Oval 133"/>
          <p:cNvSpPr/>
          <p:nvPr/>
        </p:nvSpPr>
        <p:spPr>
          <a:xfrm rot="5400000">
            <a:off x="6461125" y="3967163"/>
            <a:ext cx="1612900" cy="1612900"/>
          </a:xfrm>
          <a:prstGeom prst="ellipse">
            <a:avLst/>
          </a:prstGeom>
          <a:noFill/>
          <a:ln w="12700" cap="flat" cmpd="sng">
            <a:solidFill>
              <a:srgbClr val="0033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96390" name="Line 134"/>
          <p:cNvSpPr/>
          <p:nvPr/>
        </p:nvSpPr>
        <p:spPr>
          <a:xfrm rot="3600000">
            <a:off x="6823075" y="4540250"/>
            <a:ext cx="884238" cy="461963"/>
          </a:xfrm>
          <a:prstGeom prst="line">
            <a:avLst/>
          </a:prstGeom>
          <a:ln w="57150" cap="flat" cmpd="sng">
            <a:solidFill>
              <a:srgbClr val="FF3300"/>
            </a:solidFill>
            <a:prstDash val="solid"/>
            <a:headEnd type="stealth" w="sm" len="lg"/>
            <a:tailEnd type="stealth" w="sm" len="lg"/>
          </a:ln>
        </p:spPr>
      </p:sp>
      <p:grpSp>
        <p:nvGrpSpPr>
          <p:cNvPr id="12306" name="Group 135"/>
          <p:cNvGrpSpPr/>
          <p:nvPr/>
        </p:nvGrpSpPr>
        <p:grpSpPr>
          <a:xfrm>
            <a:off x="6516688" y="4005263"/>
            <a:ext cx="1514475" cy="860425"/>
            <a:chOff x="4111" y="2505"/>
            <a:chExt cx="954" cy="542"/>
          </a:xfrm>
        </p:grpSpPr>
        <p:sp>
          <p:nvSpPr>
            <p:cNvPr id="12320" name="Arc 136"/>
            <p:cNvSpPr/>
            <p:nvPr/>
          </p:nvSpPr>
          <p:spPr>
            <a:xfrm rot="6681726" flipH="1">
              <a:off x="4410" y="2520"/>
              <a:ext cx="392" cy="6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4253" h="39506" fill="none">
                  <a:moveTo>
                    <a:pt x="14733" y="-1"/>
                  </a:moveTo>
                  <a:cubicBezTo>
                    <a:pt x="20685" y="4015"/>
                    <a:pt x="24253" y="10726"/>
                    <a:pt x="24253" y="17906"/>
                  </a:cubicBezTo>
                  <a:cubicBezTo>
                    <a:pt x="24253" y="29835"/>
                    <a:pt x="14582" y="39506"/>
                    <a:pt x="2653" y="39506"/>
                  </a:cubicBezTo>
                  <a:cubicBezTo>
                    <a:pt x="1766" y="39506"/>
                    <a:pt x="880" y="39451"/>
                    <a:pt x="-1" y="39342"/>
                  </a:cubicBezTo>
                </a:path>
                <a:path w="24253" h="39506" stroke="0">
                  <a:moveTo>
                    <a:pt x="14733" y="-1"/>
                  </a:moveTo>
                  <a:cubicBezTo>
                    <a:pt x="20685" y="4015"/>
                    <a:pt x="24253" y="10726"/>
                    <a:pt x="24253" y="17906"/>
                  </a:cubicBezTo>
                  <a:cubicBezTo>
                    <a:pt x="24253" y="29835"/>
                    <a:pt x="14582" y="39506"/>
                    <a:pt x="2653" y="39506"/>
                  </a:cubicBezTo>
                  <a:cubicBezTo>
                    <a:pt x="1766" y="39506"/>
                    <a:pt x="880" y="39451"/>
                    <a:pt x="-1" y="39342"/>
                  </a:cubicBezTo>
                  <a:lnTo>
                    <a:pt x="2653" y="17906"/>
                  </a:lnTo>
                  <a:lnTo>
                    <a:pt x="14733" y="-1"/>
                  </a:lnTo>
                  <a:close/>
                </a:path>
              </a:pathLst>
            </a:custGeom>
            <a:noFill/>
            <a:ln w="3175" cap="flat" cmpd="sng">
              <a:solidFill>
                <a:srgbClr val="00FFFF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2321" name="Line 137"/>
            <p:cNvSpPr/>
            <p:nvPr/>
          </p:nvSpPr>
          <p:spPr>
            <a:xfrm rot="10800000">
              <a:off x="4579" y="2643"/>
              <a:ext cx="0" cy="93"/>
            </a:xfrm>
            <a:prstGeom prst="line">
              <a:avLst/>
            </a:prstGeom>
            <a:ln w="952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2322" name="Text Box 138"/>
            <p:cNvSpPr txBox="1"/>
            <p:nvPr/>
          </p:nvSpPr>
          <p:spPr>
            <a:xfrm rot="6420000">
              <a:off x="4085" y="2811"/>
              <a:ext cx="224" cy="173"/>
            </a:xfrm>
            <a:prstGeom prst="rect">
              <a:avLst/>
            </a:prstGeom>
            <a:noFill/>
            <a:ln w="6350">
              <a:noFill/>
            </a:ln>
          </p:spPr>
          <p:txBody>
            <a:bodyPr>
              <a:spAutoFit/>
            </a:bodyPr>
            <a:p>
              <a:pPr algn="ctr">
                <a:spcBef>
                  <a:spcPct val="50000"/>
                </a:spcBef>
              </a:pPr>
              <a:r>
                <a:rPr sz="1200" dirty="0">
                  <a:solidFill>
                    <a:srgbClr val="0000FF"/>
                  </a:solidFill>
                  <a:latin typeface=".VnTime" pitchFamily="34" charset="0"/>
                </a:rPr>
                <a:t>9</a:t>
              </a:r>
              <a:endParaRPr sz="1200" dirty="0">
                <a:solidFill>
                  <a:srgbClr val="0000FF"/>
                </a:solidFill>
                <a:latin typeface=".VnTime" pitchFamily="34" charset="0"/>
              </a:endParaRPr>
            </a:p>
          </p:txBody>
        </p:sp>
        <p:sp>
          <p:nvSpPr>
            <p:cNvPr id="12323" name="Text Box 139"/>
            <p:cNvSpPr txBox="1"/>
            <p:nvPr/>
          </p:nvSpPr>
          <p:spPr>
            <a:xfrm rot="-3000000">
              <a:off x="4153" y="2657"/>
              <a:ext cx="220" cy="174"/>
            </a:xfrm>
            <a:prstGeom prst="rect">
              <a:avLst/>
            </a:prstGeom>
            <a:noFill/>
            <a:ln w="3175">
              <a:noFill/>
            </a:ln>
          </p:spPr>
          <p:txBody>
            <a:bodyPr>
              <a:spAutoFit/>
            </a:bodyPr>
            <a:p>
              <a:pPr algn="ctr">
                <a:spcBef>
                  <a:spcPct val="50000"/>
                </a:spcBef>
              </a:pPr>
              <a:r>
                <a:rPr sz="1200" dirty="0">
                  <a:solidFill>
                    <a:srgbClr val="0000FF"/>
                  </a:solidFill>
                  <a:latin typeface=".VnTime" pitchFamily="34" charset="0"/>
                </a:rPr>
                <a:t>4</a:t>
              </a:r>
              <a:endParaRPr sz="1200" dirty="0">
                <a:solidFill>
                  <a:srgbClr val="0000FF"/>
                </a:solidFill>
                <a:latin typeface=".VnTime" pitchFamily="34" charset="0"/>
              </a:endParaRPr>
            </a:p>
          </p:txBody>
        </p:sp>
        <p:sp>
          <p:nvSpPr>
            <p:cNvPr id="12324" name="Text Box 140"/>
            <p:cNvSpPr txBox="1"/>
            <p:nvPr/>
          </p:nvSpPr>
          <p:spPr>
            <a:xfrm rot="-1500000">
              <a:off x="4254" y="2546"/>
              <a:ext cx="301" cy="172"/>
            </a:xfrm>
            <a:prstGeom prst="rect">
              <a:avLst/>
            </a:prstGeom>
            <a:noFill/>
            <a:ln w="12700">
              <a:noFill/>
            </a:ln>
          </p:spPr>
          <p:txBody>
            <a:bodyPr>
              <a:spAutoFit/>
            </a:bodyPr>
            <a:p>
              <a:pPr algn="ctr">
                <a:spcBef>
                  <a:spcPct val="50000"/>
                </a:spcBef>
              </a:pPr>
              <a:r>
                <a:rPr sz="1200" dirty="0">
                  <a:solidFill>
                    <a:srgbClr val="0000FF"/>
                  </a:solidFill>
                  <a:latin typeface=".VnTime" pitchFamily="34" charset="0"/>
                </a:rPr>
                <a:t>2</a:t>
              </a:r>
              <a:endParaRPr sz="1200" dirty="0">
                <a:solidFill>
                  <a:srgbClr val="0000FF"/>
                </a:solidFill>
                <a:latin typeface=".VnTime" pitchFamily="34" charset="0"/>
              </a:endParaRPr>
            </a:p>
          </p:txBody>
        </p:sp>
        <p:sp>
          <p:nvSpPr>
            <p:cNvPr id="12325" name="Line 141"/>
            <p:cNvSpPr/>
            <p:nvPr/>
          </p:nvSpPr>
          <p:spPr>
            <a:xfrm rot="300000">
              <a:off x="4611" y="2643"/>
              <a:ext cx="0" cy="38"/>
            </a:xfrm>
            <a:prstGeom prst="line">
              <a:avLst/>
            </a:prstGeom>
            <a:ln w="635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2326" name="Line 142"/>
            <p:cNvSpPr/>
            <p:nvPr/>
          </p:nvSpPr>
          <p:spPr>
            <a:xfrm rot="600000">
              <a:off x="4640" y="2646"/>
              <a:ext cx="0" cy="39"/>
            </a:xfrm>
            <a:prstGeom prst="line">
              <a:avLst/>
            </a:prstGeom>
            <a:ln w="635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2327" name="Line 143"/>
            <p:cNvSpPr/>
            <p:nvPr/>
          </p:nvSpPr>
          <p:spPr>
            <a:xfrm rot="900000">
              <a:off x="4669" y="2654"/>
              <a:ext cx="0" cy="38"/>
            </a:xfrm>
            <a:prstGeom prst="line">
              <a:avLst/>
            </a:prstGeom>
            <a:ln w="635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2328" name="Line 144"/>
            <p:cNvSpPr/>
            <p:nvPr/>
          </p:nvSpPr>
          <p:spPr>
            <a:xfrm rot="1200000">
              <a:off x="4697" y="2664"/>
              <a:ext cx="0" cy="39"/>
            </a:xfrm>
            <a:prstGeom prst="line">
              <a:avLst/>
            </a:prstGeom>
            <a:ln w="635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2329" name="Line 145"/>
            <p:cNvSpPr/>
            <p:nvPr/>
          </p:nvSpPr>
          <p:spPr>
            <a:xfrm rot="1500000">
              <a:off x="4719" y="2675"/>
              <a:ext cx="0" cy="87"/>
            </a:xfrm>
            <a:prstGeom prst="line">
              <a:avLst/>
            </a:prstGeom>
            <a:ln w="952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2330" name="Line 146"/>
            <p:cNvSpPr/>
            <p:nvPr/>
          </p:nvSpPr>
          <p:spPr>
            <a:xfrm rot="1800000">
              <a:off x="4751" y="2693"/>
              <a:ext cx="0" cy="39"/>
            </a:xfrm>
            <a:prstGeom prst="line">
              <a:avLst/>
            </a:prstGeom>
            <a:ln w="635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2331" name="Line 147"/>
            <p:cNvSpPr/>
            <p:nvPr/>
          </p:nvSpPr>
          <p:spPr>
            <a:xfrm rot="2100000">
              <a:off x="4773" y="2708"/>
              <a:ext cx="0" cy="38"/>
            </a:xfrm>
            <a:prstGeom prst="line">
              <a:avLst/>
            </a:prstGeom>
            <a:ln w="635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2332" name="Line 148"/>
            <p:cNvSpPr/>
            <p:nvPr/>
          </p:nvSpPr>
          <p:spPr>
            <a:xfrm rot="2400000">
              <a:off x="4798" y="2726"/>
              <a:ext cx="0" cy="38"/>
            </a:xfrm>
            <a:prstGeom prst="line">
              <a:avLst/>
            </a:prstGeom>
            <a:ln w="635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2333" name="Line 149"/>
            <p:cNvSpPr/>
            <p:nvPr/>
          </p:nvSpPr>
          <p:spPr>
            <a:xfrm rot="2700000">
              <a:off x="4818" y="2748"/>
              <a:ext cx="0" cy="39"/>
            </a:xfrm>
            <a:prstGeom prst="line">
              <a:avLst/>
            </a:prstGeom>
            <a:ln w="635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2334" name="Line 150"/>
            <p:cNvSpPr/>
            <p:nvPr/>
          </p:nvSpPr>
          <p:spPr>
            <a:xfrm rot="3000000">
              <a:off x="4823" y="2762"/>
              <a:ext cx="0" cy="86"/>
            </a:xfrm>
            <a:prstGeom prst="line">
              <a:avLst/>
            </a:prstGeom>
            <a:ln w="952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2335" name="Line 151"/>
            <p:cNvSpPr/>
            <p:nvPr/>
          </p:nvSpPr>
          <p:spPr>
            <a:xfrm rot="7800000">
              <a:off x="4336" y="2760"/>
              <a:ext cx="0" cy="93"/>
            </a:xfrm>
            <a:prstGeom prst="line">
              <a:avLst/>
            </a:prstGeom>
            <a:ln w="952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2336" name="Line 152"/>
            <p:cNvSpPr/>
            <p:nvPr/>
          </p:nvSpPr>
          <p:spPr>
            <a:xfrm rot="-2700000">
              <a:off x="4336" y="2747"/>
              <a:ext cx="0" cy="39"/>
            </a:xfrm>
            <a:prstGeom prst="line">
              <a:avLst/>
            </a:prstGeom>
            <a:ln w="635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2337" name="Line 153"/>
            <p:cNvSpPr/>
            <p:nvPr/>
          </p:nvSpPr>
          <p:spPr>
            <a:xfrm rot="-2400000">
              <a:off x="4357" y="2728"/>
              <a:ext cx="0" cy="37"/>
            </a:xfrm>
            <a:prstGeom prst="line">
              <a:avLst/>
            </a:prstGeom>
            <a:ln w="635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2338" name="Line 154"/>
            <p:cNvSpPr/>
            <p:nvPr/>
          </p:nvSpPr>
          <p:spPr>
            <a:xfrm rot="-2100000">
              <a:off x="4382" y="2710"/>
              <a:ext cx="0" cy="37"/>
            </a:xfrm>
            <a:prstGeom prst="line">
              <a:avLst/>
            </a:prstGeom>
            <a:ln w="635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2339" name="Line 155"/>
            <p:cNvSpPr/>
            <p:nvPr/>
          </p:nvSpPr>
          <p:spPr>
            <a:xfrm rot="-1800000">
              <a:off x="4405" y="2692"/>
              <a:ext cx="0" cy="37"/>
            </a:xfrm>
            <a:prstGeom prst="line">
              <a:avLst/>
            </a:prstGeom>
            <a:ln w="635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2340" name="Line 156"/>
            <p:cNvSpPr/>
            <p:nvPr/>
          </p:nvSpPr>
          <p:spPr>
            <a:xfrm rot="-1500000">
              <a:off x="4444" y="2674"/>
              <a:ext cx="0" cy="86"/>
            </a:xfrm>
            <a:prstGeom prst="line">
              <a:avLst/>
            </a:prstGeom>
            <a:ln w="952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2341" name="Line 157"/>
            <p:cNvSpPr/>
            <p:nvPr/>
          </p:nvSpPr>
          <p:spPr>
            <a:xfrm rot="-1200000">
              <a:off x="4461" y="2664"/>
              <a:ext cx="0" cy="39"/>
            </a:xfrm>
            <a:prstGeom prst="line">
              <a:avLst/>
            </a:prstGeom>
            <a:ln w="635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2342" name="Line 158"/>
            <p:cNvSpPr/>
            <p:nvPr/>
          </p:nvSpPr>
          <p:spPr>
            <a:xfrm rot="-900000">
              <a:off x="4486" y="2657"/>
              <a:ext cx="0" cy="39"/>
            </a:xfrm>
            <a:prstGeom prst="line">
              <a:avLst/>
            </a:prstGeom>
            <a:ln w="635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2343" name="Line 159"/>
            <p:cNvSpPr/>
            <p:nvPr/>
          </p:nvSpPr>
          <p:spPr>
            <a:xfrm rot="-600000">
              <a:off x="4516" y="2650"/>
              <a:ext cx="0" cy="38"/>
            </a:xfrm>
            <a:prstGeom prst="line">
              <a:avLst/>
            </a:prstGeom>
            <a:ln w="635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2344" name="Line 160"/>
            <p:cNvSpPr/>
            <p:nvPr/>
          </p:nvSpPr>
          <p:spPr>
            <a:xfrm rot="-300000">
              <a:off x="4547" y="2645"/>
              <a:ext cx="0" cy="37"/>
            </a:xfrm>
            <a:prstGeom prst="line">
              <a:avLst/>
            </a:prstGeom>
            <a:ln w="635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2345" name="Line 161"/>
            <p:cNvSpPr/>
            <p:nvPr/>
          </p:nvSpPr>
          <p:spPr>
            <a:xfrm rot="6300000">
              <a:off x="4279" y="2880"/>
              <a:ext cx="0" cy="94"/>
            </a:xfrm>
            <a:prstGeom prst="line">
              <a:avLst/>
            </a:prstGeom>
            <a:ln w="952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2346" name="Line 162"/>
            <p:cNvSpPr/>
            <p:nvPr/>
          </p:nvSpPr>
          <p:spPr>
            <a:xfrm rot="-4200000">
              <a:off x="4260" y="2872"/>
              <a:ext cx="0" cy="37"/>
            </a:xfrm>
            <a:prstGeom prst="line">
              <a:avLst/>
            </a:prstGeom>
            <a:ln w="635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2347" name="Line 163"/>
            <p:cNvSpPr/>
            <p:nvPr/>
          </p:nvSpPr>
          <p:spPr>
            <a:xfrm rot="-3900000">
              <a:off x="4271" y="2846"/>
              <a:ext cx="0" cy="38"/>
            </a:xfrm>
            <a:prstGeom prst="line">
              <a:avLst/>
            </a:prstGeom>
            <a:ln w="635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2348" name="Line 164"/>
            <p:cNvSpPr/>
            <p:nvPr/>
          </p:nvSpPr>
          <p:spPr>
            <a:xfrm rot="-3600000">
              <a:off x="4285" y="2821"/>
              <a:ext cx="0" cy="37"/>
            </a:xfrm>
            <a:prstGeom prst="line">
              <a:avLst/>
            </a:prstGeom>
            <a:ln w="635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2349" name="Line 165"/>
            <p:cNvSpPr/>
            <p:nvPr/>
          </p:nvSpPr>
          <p:spPr>
            <a:xfrm rot="-3300000">
              <a:off x="4299" y="2793"/>
              <a:ext cx="0" cy="37"/>
            </a:xfrm>
            <a:prstGeom prst="line">
              <a:avLst/>
            </a:prstGeom>
            <a:ln w="635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2350" name="Line 166"/>
            <p:cNvSpPr/>
            <p:nvPr/>
          </p:nvSpPr>
          <p:spPr>
            <a:xfrm rot="3300000">
              <a:off x="4852" y="2795"/>
              <a:ext cx="0" cy="37"/>
            </a:xfrm>
            <a:prstGeom prst="line">
              <a:avLst/>
            </a:prstGeom>
            <a:ln w="635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2351" name="Line 167"/>
            <p:cNvSpPr/>
            <p:nvPr/>
          </p:nvSpPr>
          <p:spPr>
            <a:xfrm rot="3600000">
              <a:off x="4865" y="2817"/>
              <a:ext cx="0" cy="38"/>
            </a:xfrm>
            <a:prstGeom prst="line">
              <a:avLst/>
            </a:prstGeom>
            <a:ln w="635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2352" name="Line 168"/>
            <p:cNvSpPr/>
            <p:nvPr/>
          </p:nvSpPr>
          <p:spPr>
            <a:xfrm rot="3900000">
              <a:off x="4881" y="2843"/>
              <a:ext cx="0" cy="37"/>
            </a:xfrm>
            <a:prstGeom prst="line">
              <a:avLst/>
            </a:prstGeom>
            <a:ln w="635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2353" name="Line 169"/>
            <p:cNvSpPr/>
            <p:nvPr/>
          </p:nvSpPr>
          <p:spPr>
            <a:xfrm rot="4200000">
              <a:off x="4892" y="2872"/>
              <a:ext cx="0" cy="37"/>
            </a:xfrm>
            <a:prstGeom prst="line">
              <a:avLst/>
            </a:prstGeom>
            <a:ln w="635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2354" name="Line 170"/>
            <p:cNvSpPr/>
            <p:nvPr/>
          </p:nvSpPr>
          <p:spPr>
            <a:xfrm rot="4500000">
              <a:off x="4881" y="2884"/>
              <a:ext cx="0" cy="86"/>
            </a:xfrm>
            <a:prstGeom prst="line">
              <a:avLst/>
            </a:prstGeom>
            <a:ln w="952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2355" name="Text Box 171"/>
            <p:cNvSpPr txBox="1"/>
            <p:nvPr/>
          </p:nvSpPr>
          <p:spPr>
            <a:xfrm>
              <a:off x="4426" y="2505"/>
              <a:ext cx="301" cy="173"/>
            </a:xfrm>
            <a:prstGeom prst="rect">
              <a:avLst/>
            </a:prstGeom>
            <a:noFill/>
            <a:ln w="12700">
              <a:noFill/>
            </a:ln>
          </p:spPr>
          <p:txBody>
            <a:bodyPr>
              <a:spAutoFit/>
            </a:bodyPr>
            <a:p>
              <a:pPr algn="ctr">
                <a:spcBef>
                  <a:spcPct val="50000"/>
                </a:spcBef>
              </a:pPr>
              <a:r>
                <a:rPr sz="1200" dirty="0">
                  <a:solidFill>
                    <a:srgbClr val="0000FF"/>
                  </a:solidFill>
                  <a:latin typeface=".VnTime" pitchFamily="34" charset="0"/>
                </a:rPr>
                <a:t>0</a:t>
              </a:r>
              <a:endParaRPr sz="1200" dirty="0">
                <a:solidFill>
                  <a:srgbClr val="0000FF"/>
                </a:solidFill>
                <a:latin typeface=".VnTime" pitchFamily="34" charset="0"/>
              </a:endParaRPr>
            </a:p>
          </p:txBody>
        </p:sp>
        <p:sp>
          <p:nvSpPr>
            <p:cNvPr id="12356" name="Text Box 172"/>
            <p:cNvSpPr txBox="1"/>
            <p:nvPr/>
          </p:nvSpPr>
          <p:spPr>
            <a:xfrm rot="1500000">
              <a:off x="4609" y="2546"/>
              <a:ext cx="301" cy="174"/>
            </a:xfrm>
            <a:prstGeom prst="rect">
              <a:avLst/>
            </a:prstGeom>
            <a:noFill/>
            <a:ln w="12700">
              <a:noFill/>
            </a:ln>
          </p:spPr>
          <p:txBody>
            <a:bodyPr>
              <a:spAutoFit/>
            </a:bodyPr>
            <a:p>
              <a:pPr algn="ctr">
                <a:spcBef>
                  <a:spcPct val="50000"/>
                </a:spcBef>
              </a:pPr>
              <a:r>
                <a:rPr sz="1200" dirty="0">
                  <a:solidFill>
                    <a:srgbClr val="0000FF"/>
                  </a:solidFill>
                  <a:latin typeface=".VnTime" pitchFamily="34" charset="0"/>
                </a:rPr>
                <a:t>2</a:t>
              </a:r>
              <a:endParaRPr sz="1200" dirty="0">
                <a:solidFill>
                  <a:srgbClr val="0000FF"/>
                </a:solidFill>
                <a:latin typeface=".VnTime" pitchFamily="34" charset="0"/>
              </a:endParaRPr>
            </a:p>
          </p:txBody>
        </p:sp>
        <p:sp>
          <p:nvSpPr>
            <p:cNvPr id="12357" name="Text Box 173"/>
            <p:cNvSpPr txBox="1"/>
            <p:nvPr/>
          </p:nvSpPr>
          <p:spPr>
            <a:xfrm rot="3000000">
              <a:off x="4747" y="2655"/>
              <a:ext cx="297" cy="173"/>
            </a:xfrm>
            <a:prstGeom prst="rect">
              <a:avLst/>
            </a:prstGeom>
            <a:noFill/>
            <a:ln w="12700">
              <a:noFill/>
            </a:ln>
          </p:spPr>
          <p:txBody>
            <a:bodyPr>
              <a:spAutoFit/>
            </a:bodyPr>
            <a:p>
              <a:pPr algn="ctr">
                <a:spcBef>
                  <a:spcPct val="50000"/>
                </a:spcBef>
              </a:pPr>
              <a:r>
                <a:rPr sz="1200" dirty="0">
                  <a:solidFill>
                    <a:srgbClr val="0000FF"/>
                  </a:solidFill>
                  <a:latin typeface=".VnTime" pitchFamily="34" charset="0"/>
                </a:rPr>
                <a:t>4</a:t>
              </a:r>
              <a:endParaRPr sz="1200" dirty="0">
                <a:solidFill>
                  <a:srgbClr val="0000FF"/>
                </a:solidFill>
                <a:latin typeface=".VnTime" pitchFamily="34" charset="0"/>
              </a:endParaRPr>
            </a:p>
          </p:txBody>
        </p:sp>
        <p:sp>
          <p:nvSpPr>
            <p:cNvPr id="12358" name="Text Box 174"/>
            <p:cNvSpPr txBox="1"/>
            <p:nvPr/>
          </p:nvSpPr>
          <p:spPr>
            <a:xfrm rot="4500000">
              <a:off x="4829" y="2811"/>
              <a:ext cx="299" cy="173"/>
            </a:xfrm>
            <a:prstGeom prst="rect">
              <a:avLst/>
            </a:prstGeom>
            <a:noFill/>
            <a:ln w="12700">
              <a:noFill/>
            </a:ln>
          </p:spPr>
          <p:txBody>
            <a:bodyPr>
              <a:spAutoFit/>
            </a:bodyPr>
            <a:p>
              <a:pPr algn="ctr">
                <a:spcBef>
                  <a:spcPct val="50000"/>
                </a:spcBef>
              </a:pPr>
              <a:r>
                <a:rPr sz="1200" dirty="0">
                  <a:solidFill>
                    <a:srgbClr val="0000FF"/>
                  </a:solidFill>
                  <a:latin typeface=".VnTime" pitchFamily="34" charset="0"/>
                </a:rPr>
                <a:t>6</a:t>
              </a:r>
              <a:endParaRPr sz="1200" dirty="0">
                <a:solidFill>
                  <a:srgbClr val="0000FF"/>
                </a:solidFill>
                <a:latin typeface=".VnTime" pitchFamily="34" charset="0"/>
              </a:endParaRPr>
            </a:p>
          </p:txBody>
        </p:sp>
        <p:sp>
          <p:nvSpPr>
            <p:cNvPr id="12359" name="Text Box 175"/>
            <p:cNvSpPr txBox="1"/>
            <p:nvPr/>
          </p:nvSpPr>
          <p:spPr>
            <a:xfrm>
              <a:off x="4261" y="2738"/>
              <a:ext cx="635" cy="21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ctr">
                <a:spcBef>
                  <a:spcPct val="50000"/>
                </a:spcBef>
              </a:pPr>
              <a:r>
                <a:rPr sz="1600" dirty="0">
                  <a:latin typeface="Arial" panose="020B0604020202020204" pitchFamily="34" charset="0"/>
                </a:rPr>
                <a:t>mA</a:t>
              </a:r>
              <a:endParaRPr sz="1600" dirty="0">
                <a:latin typeface="Arial" panose="020B0604020202020204" pitchFamily="34" charset="0"/>
              </a:endParaRPr>
            </a:p>
          </p:txBody>
        </p:sp>
        <p:sp>
          <p:nvSpPr>
            <p:cNvPr id="12360" name="Oval 176"/>
            <p:cNvSpPr/>
            <p:nvPr/>
          </p:nvSpPr>
          <p:spPr>
            <a:xfrm>
              <a:off x="4559" y="2988"/>
              <a:ext cx="42" cy="42"/>
            </a:xfrm>
            <a:prstGeom prst="ellipse">
              <a:avLst/>
            </a:prstGeom>
            <a:solidFill>
              <a:srgbClr val="0000FF"/>
            </a:solidFill>
            <a:ln w="6350" cap="flat" cmpd="sng">
              <a:solidFill>
                <a:srgbClr val="FF00FF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</p:grpSp>
      <p:sp>
        <p:nvSpPr>
          <p:cNvPr id="12307" name="AutoShape 177"/>
          <p:cNvSpPr/>
          <p:nvPr/>
        </p:nvSpPr>
        <p:spPr>
          <a:xfrm rot="10800000">
            <a:off x="6638925" y="4171950"/>
            <a:ext cx="1270000" cy="1190625"/>
          </a:xfrm>
          <a:custGeom>
            <a:avLst/>
            <a:gdLst>
              <a:gd name="txL" fmla="*/ 145 w 21600"/>
              <a:gd name="txT" fmla="*/ 0 h 21600"/>
              <a:gd name="txR" fmla="*/ 21455 w 21600"/>
              <a:gd name="txB" fmla="*/ 11096 h 21600"/>
            </a:gdLst>
            <a:ahLst/>
            <a:cxnLst>
              <a:cxn ang="0">
                <a:pos x="2147483647" y="0"/>
              </a:cxn>
              <a:cxn ang="0">
                <a:pos x="921779112" y="1687533005"/>
              </a:cxn>
              <a:cxn ang="0">
                <a:pos x="2147483647" y="1505479167"/>
              </a:cxn>
              <a:cxn ang="0">
                <a:pos x="2147483647" y="1687533005"/>
              </a:cxn>
            </a:cxnLst>
            <a:rect l="txL" t="txT" r="txR" b="txB"/>
            <a:pathLst>
              <a:path w="21600" h="21600">
                <a:moveTo>
                  <a:pt x="9000" y="10592"/>
                </a:moveTo>
                <a:cubicBezTo>
                  <a:pt x="9106" y="9678"/>
                  <a:pt x="9880" y="8988"/>
                  <a:pt x="10800" y="8989"/>
                </a:cubicBezTo>
                <a:cubicBezTo>
                  <a:pt x="11719" y="8989"/>
                  <a:pt x="12493" y="9678"/>
                  <a:pt x="12599" y="10592"/>
                </a:cubicBezTo>
                <a:lnTo>
                  <a:pt x="21528" y="9560"/>
                </a:lnTo>
                <a:cubicBezTo>
                  <a:pt x="20898" y="4111"/>
                  <a:pt x="16285" y="-1"/>
                  <a:pt x="10799" y="0"/>
                </a:cubicBezTo>
                <a:cubicBezTo>
                  <a:pt x="5314" y="0"/>
                  <a:pt x="701" y="4111"/>
                  <a:pt x="71" y="9560"/>
                </a:cubicBezTo>
                <a:lnTo>
                  <a:pt x="9000" y="10592"/>
                </a:lnTo>
                <a:close/>
              </a:path>
            </a:pathLst>
          </a:custGeom>
          <a:solidFill>
            <a:srgbClr val="FFFFCC">
              <a:alpha val="100000"/>
            </a:srgbClr>
          </a:solidFill>
          <a:ln w="3175">
            <a:noFill/>
          </a:ln>
        </p:spPr>
        <p:txBody>
          <a:bodyPr/>
          <a:p>
            <a:endParaRPr lang="en-US"/>
          </a:p>
        </p:txBody>
      </p:sp>
      <p:sp>
        <p:nvSpPr>
          <p:cNvPr id="12308" name="Rectangle 178"/>
          <p:cNvSpPr/>
          <p:nvPr/>
        </p:nvSpPr>
        <p:spPr>
          <a:xfrm>
            <a:off x="6392863" y="4899025"/>
            <a:ext cx="1728787" cy="688975"/>
          </a:xfrm>
          <a:prstGeom prst="rect">
            <a:avLst/>
          </a:prstGeom>
          <a:solidFill>
            <a:schemeClr val="bg1"/>
          </a:solidFill>
          <a:ln w="57150">
            <a:noFill/>
          </a:ln>
        </p:spPr>
        <p:txBody>
          <a:bodyPr wrap="none" anchor="ctr"/>
          <a:p>
            <a:endParaRPr dirty="0">
              <a:latin typeface="Arial" panose="020B0604020202020204" pitchFamily="34" charset="0"/>
            </a:endParaRPr>
          </a:p>
        </p:txBody>
      </p:sp>
      <p:pic>
        <p:nvPicPr>
          <p:cNvPr id="12309" name="Picture 179" descr="j030084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53313" y="4954588"/>
            <a:ext cx="720725" cy="60801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310" name="AutoShape 180"/>
          <p:cNvSpPr/>
          <p:nvPr/>
        </p:nvSpPr>
        <p:spPr>
          <a:xfrm>
            <a:off x="7229475" y="4986338"/>
            <a:ext cx="79375" cy="79375"/>
          </a:xfrm>
          <a:custGeom>
            <a:avLst/>
            <a:gdLst>
              <a:gd name="txL" fmla="*/ 3163 w 21600"/>
              <a:gd name="txT" fmla="*/ 3163 h 21600"/>
              <a:gd name="txR" fmla="*/ 18437 w 21600"/>
              <a:gd name="txB" fmla="*/ 18437 h 21600"/>
            </a:gdLst>
            <a:ahLst/>
            <a:cxnLst>
              <a:cxn ang="0">
                <a:pos x="535943" y="0"/>
              </a:cxn>
              <a:cxn ang="0">
                <a:pos x="156957" y="156957"/>
              </a:cxn>
              <a:cxn ang="0">
                <a:pos x="0" y="535943"/>
              </a:cxn>
              <a:cxn ang="0">
                <a:pos x="156957" y="914918"/>
              </a:cxn>
              <a:cxn ang="0">
                <a:pos x="535943" y="1071875"/>
              </a:cxn>
              <a:cxn ang="0">
                <a:pos x="914918" y="914918"/>
              </a:cxn>
              <a:cxn ang="0">
                <a:pos x="1071875" y="535943"/>
              </a:cxn>
              <a:cxn ang="0">
                <a:pos x="914918" y="156957"/>
              </a:cxn>
            </a:cxnLst>
            <a:rect l="txL" t="txT" r="txR" b="txB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6647" y="13593"/>
                </a:moveTo>
                <a:cubicBezTo>
                  <a:pt x="17063" y="12720"/>
                  <a:pt x="17280" y="11766"/>
                  <a:pt x="17280" y="10800"/>
                </a:cubicBezTo>
                <a:cubicBezTo>
                  <a:pt x="17280" y="7221"/>
                  <a:pt x="14378" y="4320"/>
                  <a:pt x="10800" y="4320"/>
                </a:cubicBezTo>
                <a:cubicBezTo>
                  <a:pt x="9833" y="4319"/>
                  <a:pt x="8879" y="4536"/>
                  <a:pt x="8006" y="4952"/>
                </a:cubicBezTo>
                <a:lnTo>
                  <a:pt x="16647" y="13593"/>
                </a:lnTo>
                <a:close/>
                <a:moveTo>
                  <a:pt x="4952" y="8006"/>
                </a:moveTo>
                <a:cubicBezTo>
                  <a:pt x="4536" y="8879"/>
                  <a:pt x="4320" y="9833"/>
                  <a:pt x="4320" y="10799"/>
                </a:cubicBezTo>
                <a:cubicBezTo>
                  <a:pt x="4320" y="14378"/>
                  <a:pt x="7221" y="17280"/>
                  <a:pt x="10800" y="17280"/>
                </a:cubicBezTo>
                <a:cubicBezTo>
                  <a:pt x="11766" y="17280"/>
                  <a:pt x="12720" y="17063"/>
                  <a:pt x="13593" y="16647"/>
                </a:cubicBezTo>
                <a:lnTo>
                  <a:pt x="4952" y="8006"/>
                </a:lnTo>
                <a:close/>
              </a:path>
            </a:pathLst>
          </a:custGeom>
          <a:solidFill>
            <a:srgbClr val="FF3300">
              <a:alpha val="100000"/>
            </a:srgbClr>
          </a:solidFill>
          <a:ln w="9525" cap="flat" cmpd="sng">
            <a:solidFill>
              <a:schemeClr val="tx1">
                <a:alpha val="10000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grpSp>
        <p:nvGrpSpPr>
          <p:cNvPr id="12311" name="Group 181"/>
          <p:cNvGrpSpPr/>
          <p:nvPr/>
        </p:nvGrpSpPr>
        <p:grpSpPr>
          <a:xfrm>
            <a:off x="7200900" y="4962525"/>
            <a:ext cx="136525" cy="63500"/>
            <a:chOff x="2838" y="2415"/>
            <a:chExt cx="86" cy="40"/>
          </a:xfrm>
        </p:grpSpPr>
        <p:sp>
          <p:nvSpPr>
            <p:cNvPr id="12317" name="Arc 182"/>
            <p:cNvSpPr/>
            <p:nvPr/>
          </p:nvSpPr>
          <p:spPr>
            <a:xfrm flipV="1">
              <a:off x="2841" y="2415"/>
              <a:ext cx="80" cy="4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42223" h="21600" fill="none">
                  <a:moveTo>
                    <a:pt x="42223" y="3121"/>
                  </a:moveTo>
                  <a:cubicBezTo>
                    <a:pt x="40673" y="13732"/>
                    <a:pt x="31573" y="21599"/>
                    <a:pt x="20850" y="21600"/>
                  </a:cubicBezTo>
                  <a:cubicBezTo>
                    <a:pt x="11093" y="21600"/>
                    <a:pt x="2548" y="15059"/>
                    <a:pt x="-1" y="5642"/>
                  </a:cubicBezTo>
                </a:path>
                <a:path w="42223" h="21600" stroke="0">
                  <a:moveTo>
                    <a:pt x="42223" y="3121"/>
                  </a:moveTo>
                  <a:cubicBezTo>
                    <a:pt x="40673" y="13732"/>
                    <a:pt x="31573" y="21599"/>
                    <a:pt x="20850" y="21600"/>
                  </a:cubicBezTo>
                  <a:cubicBezTo>
                    <a:pt x="11093" y="21600"/>
                    <a:pt x="2548" y="15059"/>
                    <a:pt x="-1" y="5642"/>
                  </a:cubicBezTo>
                  <a:lnTo>
                    <a:pt x="20850" y="0"/>
                  </a:lnTo>
                  <a:lnTo>
                    <a:pt x="42223" y="3121"/>
                  </a:lnTo>
                  <a:close/>
                </a:path>
              </a:pathLst>
            </a:custGeom>
            <a:noFill/>
            <a:ln w="6350" cap="flat" cmpd="sng">
              <a:solidFill>
                <a:srgbClr val="0000FF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2318" name="Freeform 183"/>
            <p:cNvSpPr/>
            <p:nvPr/>
          </p:nvSpPr>
          <p:spPr>
            <a:xfrm>
              <a:off x="2838" y="2438"/>
              <a:ext cx="12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1" y="0"/>
                </a:cxn>
              </a:cxnLst>
              <a:pathLst>
                <a:path w="48" h="48">
                  <a:moveTo>
                    <a:pt x="0" y="0"/>
                  </a:moveTo>
                  <a:lnTo>
                    <a:pt x="0" y="48"/>
                  </a:lnTo>
                  <a:lnTo>
                    <a:pt x="48" y="0"/>
                  </a:lnTo>
                </a:path>
              </a:pathLst>
            </a:custGeom>
            <a:noFill/>
            <a:ln w="6350" cap="flat" cmpd="sng">
              <a:solidFill>
                <a:srgbClr val="0000FF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2319" name="Freeform 184"/>
            <p:cNvSpPr/>
            <p:nvPr/>
          </p:nvSpPr>
          <p:spPr>
            <a:xfrm>
              <a:off x="2912" y="2442"/>
              <a:ext cx="12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1" y="0"/>
                </a:cxn>
              </a:cxnLst>
              <a:pathLst>
                <a:path w="48" h="48">
                  <a:moveTo>
                    <a:pt x="0" y="0"/>
                  </a:moveTo>
                  <a:lnTo>
                    <a:pt x="48" y="48"/>
                  </a:lnTo>
                  <a:lnTo>
                    <a:pt x="48" y="0"/>
                  </a:lnTo>
                </a:path>
              </a:pathLst>
            </a:custGeom>
            <a:noFill/>
            <a:ln w="6350" cap="flat" cmpd="sng">
              <a:solidFill>
                <a:srgbClr val="0000FF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sp>
        <p:nvSpPr>
          <p:cNvPr id="12312" name="Rectangle 185"/>
          <p:cNvSpPr/>
          <p:nvPr/>
        </p:nvSpPr>
        <p:spPr>
          <a:xfrm>
            <a:off x="6291263" y="3851275"/>
            <a:ext cx="1944687" cy="1752600"/>
          </a:xfrm>
          <a:prstGeom prst="rect">
            <a:avLst/>
          </a:prstGeom>
          <a:noFill/>
          <a:ln w="57150" cap="flat" cmpd="thickThin">
            <a:solidFill>
              <a:srgbClr val="6633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2313" name="Rectangle 186"/>
          <p:cNvSpPr/>
          <p:nvPr/>
        </p:nvSpPr>
        <p:spPr>
          <a:xfrm>
            <a:off x="6378575" y="3914775"/>
            <a:ext cx="1778000" cy="990600"/>
          </a:xfrm>
          <a:prstGeom prst="rect">
            <a:avLst/>
          </a:prstGeom>
          <a:noFill/>
          <a:ln w="28575" cap="flat" cmpd="sng">
            <a:solidFill>
              <a:srgbClr val="00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endParaRPr sz="3200" dirty="0">
              <a:latin typeface="Arial" panose="020B0604020202020204" pitchFamily="34" charset="0"/>
            </a:endParaRPr>
          </a:p>
        </p:txBody>
      </p:sp>
      <p:sp>
        <p:nvSpPr>
          <p:cNvPr id="12314" name="Text Box 187"/>
          <p:cNvSpPr txBox="1"/>
          <p:nvPr/>
        </p:nvSpPr>
        <p:spPr>
          <a:xfrm>
            <a:off x="6534150" y="4705350"/>
            <a:ext cx="608013" cy="2143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sz="800" dirty="0">
                <a:solidFill>
                  <a:srgbClr val="0000FF"/>
                </a:solidFill>
                <a:latin typeface="Arial" panose="020B0604020202020204" pitchFamily="34" charset="0"/>
              </a:rPr>
              <a:t>0:6</a:t>
            </a:r>
            <a:r>
              <a:rPr sz="800" dirty="0">
                <a:solidFill>
                  <a:srgbClr val="FF3300"/>
                </a:solidFill>
                <a:latin typeface="Arial" panose="020B0604020202020204" pitchFamily="34" charset="0"/>
              </a:rPr>
              <a:t> mA</a:t>
            </a:r>
            <a:endParaRPr sz="800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12316" name="Text Box 190"/>
          <p:cNvSpPr txBox="1"/>
          <p:nvPr/>
        </p:nvSpPr>
        <p:spPr>
          <a:xfrm>
            <a:off x="420688" y="6215063"/>
            <a:ext cx="3617912" cy="466725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>
            <a:spAutoFit/>
          </a:bodyPr>
          <a:p>
            <a:r>
              <a:rPr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Thay đổi</a:t>
            </a:r>
            <a:r>
              <a:rPr lang="vi-VN" altLang="x-none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diện tich vòng dây</a:t>
            </a:r>
            <a:endParaRPr sz="2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3000" fill="hold"/>
                                        <p:tgtEl>
                                          <p:spTgt spid="96261"/>
                                        </p:tgtEl>
                                      </p:cBhvr>
                                      <p:by x="100000" y="14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accel="50000" decel="50000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3000" fill="hold"/>
                                        <p:tgtEl>
                                          <p:spTgt spid="96325"/>
                                        </p:tgtEl>
                                      </p:cBhvr>
                                      <p:by x="100000" y="14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3000" fill="hold"/>
                                        <p:tgtEl>
                                          <p:spTgt spid="96378"/>
                                        </p:tgtEl>
                                      </p:cBhvr>
                                      <p:by x="100000" y="14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3600000">
                                      <p:cBhvr>
                                        <p:cTn id="12" dur="3000" fill="hold"/>
                                        <p:tgtEl>
                                          <p:spTgt spid="9639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32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gradFill rotWithShape="1">
            <a:gsLst>
              <a:gs pos="0">
                <a:srgbClr val="0000FF"/>
              </a:gs>
              <a:gs pos="50000">
                <a:schemeClr val="bg1"/>
              </a:gs>
              <a:gs pos="100000">
                <a:srgbClr val="0000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p>
            <a:pPr algn="ctr"/>
            <a:r>
              <a:rPr sz="3500" b="1" dirty="0">
                <a:solidFill>
                  <a:schemeClr val="tx2"/>
                </a:solidFill>
                <a:latin typeface="Arial" panose="020B0604020202020204" pitchFamily="34" charset="0"/>
              </a:rPr>
              <a:t>BÀI 23: TỪ THÔNG. CẢM ỨNG ĐIỆN TỪ</a:t>
            </a:r>
            <a:endParaRPr sz="3500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13315" name="Text Box 3"/>
          <p:cNvSpPr txBox="1"/>
          <p:nvPr/>
        </p:nvSpPr>
        <p:spPr>
          <a:xfrm>
            <a:off x="0" y="609600"/>
            <a:ext cx="19812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000" b="1" dirty="0">
                <a:solidFill>
                  <a:srgbClr val="C00000"/>
                </a:solidFill>
                <a:latin typeface="Arial" panose="020B0604020202020204" pitchFamily="34" charset="0"/>
              </a:rPr>
              <a:t>I. TỪ THÔNG</a:t>
            </a:r>
            <a:endParaRPr sz="2000" b="1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13316" name="Rectangle 4"/>
          <p:cNvSpPr/>
          <p:nvPr/>
        </p:nvSpPr>
        <p:spPr>
          <a:xfrm>
            <a:off x="1828800" y="581025"/>
            <a:ext cx="1676400" cy="406400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20000"/>
              </a:spcBef>
            </a:pPr>
            <a:r>
              <a:rPr sz="2000" dirty="0">
                <a:solidFill>
                  <a:srgbClr val="FF0000"/>
                </a:solidFill>
                <a:latin typeface="VNI-Times" pitchFamily="2" charset="0"/>
                <a:sym typeface="Symbol" panose="05050102010706020507" pitchFamily="18" charset="2"/>
              </a:rPr>
              <a:t> = BScos</a:t>
            </a:r>
            <a:r>
              <a:rPr sz="2000" dirty="0">
                <a:latin typeface="VNI-Times" pitchFamily="2" charset="0"/>
                <a:sym typeface="Symbol" panose="05050102010706020507" pitchFamily="18" charset="2"/>
              </a:rPr>
              <a:t>   </a:t>
            </a:r>
            <a:endParaRPr sz="2000" dirty="0">
              <a:latin typeface="VNI-Times" pitchFamily="2" charset="0"/>
              <a:sym typeface="Symbol" panose="05050102010706020507" pitchFamily="18" charset="2"/>
            </a:endParaRPr>
          </a:p>
        </p:txBody>
      </p:sp>
      <p:sp>
        <p:nvSpPr>
          <p:cNvPr id="13317" name="Text Box 5"/>
          <p:cNvSpPr txBox="1"/>
          <p:nvPr/>
        </p:nvSpPr>
        <p:spPr>
          <a:xfrm>
            <a:off x="0" y="974725"/>
            <a:ext cx="50292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000" b="1" dirty="0">
                <a:solidFill>
                  <a:srgbClr val="C00000"/>
                </a:solidFill>
                <a:latin typeface="Arial" panose="020B0604020202020204" pitchFamily="34" charset="0"/>
              </a:rPr>
              <a:t>II. HIỆN TƯỢNG CẢM ỨNG ĐIỆN TỪ</a:t>
            </a:r>
            <a:endParaRPr sz="2000" b="1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13318" name="Text Box 6"/>
          <p:cNvSpPr txBox="1"/>
          <p:nvPr/>
        </p:nvSpPr>
        <p:spPr>
          <a:xfrm>
            <a:off x="228600" y="1295400"/>
            <a:ext cx="22098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000" b="1" dirty="0">
                <a:solidFill>
                  <a:srgbClr val="00B050"/>
                </a:solidFill>
                <a:latin typeface="Arial" panose="020B0604020202020204" pitchFamily="34" charset="0"/>
              </a:rPr>
              <a:t>1. Thí nghiệm</a:t>
            </a:r>
            <a:r>
              <a:rPr sz="2000" dirty="0">
                <a:latin typeface="Arial" panose="020B0604020202020204" pitchFamily="34" charset="0"/>
              </a:rPr>
              <a:t>:</a:t>
            </a:r>
            <a:endParaRPr sz="2000" dirty="0">
              <a:latin typeface="Arial" panose="020B0604020202020204" pitchFamily="34" charset="0"/>
            </a:endParaRPr>
          </a:p>
        </p:txBody>
      </p:sp>
      <p:sp>
        <p:nvSpPr>
          <p:cNvPr id="89097" name="Text Box 9"/>
          <p:cNvSpPr txBox="1"/>
          <p:nvPr/>
        </p:nvSpPr>
        <p:spPr>
          <a:xfrm>
            <a:off x="381000" y="2193925"/>
            <a:ext cx="22098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000" b="1" dirty="0">
                <a:solidFill>
                  <a:srgbClr val="00B050"/>
                </a:solidFill>
                <a:latin typeface="Arial" panose="020B0604020202020204" pitchFamily="34" charset="0"/>
              </a:rPr>
              <a:t>c. Thí nghiệm 3:</a:t>
            </a:r>
            <a:endParaRPr sz="2000" b="1" dirty="0">
              <a:solidFill>
                <a:srgbClr val="00B050"/>
              </a:solidFill>
              <a:latin typeface="Arial" panose="020B0604020202020204" pitchFamily="34" charset="0"/>
            </a:endParaRPr>
          </a:p>
        </p:txBody>
      </p:sp>
      <p:sp>
        <p:nvSpPr>
          <p:cNvPr id="13320" name="Text Box 21"/>
          <p:cNvSpPr txBox="1"/>
          <p:nvPr/>
        </p:nvSpPr>
        <p:spPr>
          <a:xfrm>
            <a:off x="381000" y="1584325"/>
            <a:ext cx="22098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000" b="1" dirty="0">
                <a:solidFill>
                  <a:srgbClr val="00B050"/>
                </a:solidFill>
                <a:latin typeface="Arial" panose="020B0604020202020204" pitchFamily="34" charset="0"/>
              </a:rPr>
              <a:t>a. Thí nghiệm 1:</a:t>
            </a:r>
            <a:endParaRPr sz="2000" b="1" dirty="0">
              <a:solidFill>
                <a:srgbClr val="00B050"/>
              </a:solidFill>
              <a:latin typeface="Arial" panose="020B0604020202020204" pitchFamily="34" charset="0"/>
            </a:endParaRPr>
          </a:p>
        </p:txBody>
      </p:sp>
      <p:sp>
        <p:nvSpPr>
          <p:cNvPr id="13321" name="Text Box 22"/>
          <p:cNvSpPr txBox="1"/>
          <p:nvPr/>
        </p:nvSpPr>
        <p:spPr>
          <a:xfrm>
            <a:off x="381000" y="1889125"/>
            <a:ext cx="22098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000" b="1" dirty="0">
                <a:solidFill>
                  <a:srgbClr val="00B050"/>
                </a:solidFill>
                <a:latin typeface="Arial" panose="020B0604020202020204" pitchFamily="34" charset="0"/>
              </a:rPr>
              <a:t>b. Thí nghiệm 2</a:t>
            </a:r>
            <a:r>
              <a:rPr sz="2000" dirty="0">
                <a:latin typeface="Arial" panose="020B0604020202020204" pitchFamily="34" charset="0"/>
              </a:rPr>
              <a:t>:</a:t>
            </a:r>
            <a:endParaRPr sz="2000" dirty="0">
              <a:latin typeface="Arial" panose="020B0604020202020204" pitchFamily="34" charset="0"/>
            </a:endParaRPr>
          </a:p>
        </p:txBody>
      </p:sp>
      <p:sp>
        <p:nvSpPr>
          <p:cNvPr id="13322" name="Text Box 23"/>
          <p:cNvSpPr txBox="1"/>
          <p:nvPr/>
        </p:nvSpPr>
        <p:spPr>
          <a:xfrm>
            <a:off x="2514600" y="1600200"/>
            <a:ext cx="47244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000" dirty="0">
                <a:latin typeface="Arial" panose="020B0604020202020204" pitchFamily="34" charset="0"/>
              </a:rPr>
              <a:t>Thay đổi B để từ thông thay đổi</a:t>
            </a:r>
            <a:endParaRPr sz="2000" dirty="0">
              <a:latin typeface="Arial" panose="020B0604020202020204" pitchFamily="34" charset="0"/>
            </a:endParaRPr>
          </a:p>
        </p:txBody>
      </p:sp>
      <p:sp>
        <p:nvSpPr>
          <p:cNvPr id="13323" name="Text Box 24"/>
          <p:cNvSpPr txBox="1"/>
          <p:nvPr/>
        </p:nvSpPr>
        <p:spPr>
          <a:xfrm>
            <a:off x="2514600" y="1905000"/>
            <a:ext cx="47244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000" dirty="0">
                <a:latin typeface="Arial" panose="020B0604020202020204" pitchFamily="34" charset="0"/>
              </a:rPr>
              <a:t>Thay đổi S để từ thông thay đổi</a:t>
            </a:r>
            <a:endParaRPr sz="2000" dirty="0">
              <a:latin typeface="Arial" panose="020B0604020202020204" pitchFamily="34" charset="0"/>
            </a:endParaRPr>
          </a:p>
        </p:txBody>
      </p:sp>
      <p:grpSp>
        <p:nvGrpSpPr>
          <p:cNvPr id="89115" name="Group 27"/>
          <p:cNvGrpSpPr/>
          <p:nvPr/>
        </p:nvGrpSpPr>
        <p:grpSpPr>
          <a:xfrm>
            <a:off x="2514600" y="2193925"/>
            <a:ext cx="4724400" cy="396875"/>
            <a:chOff x="1584" y="1382"/>
            <a:chExt cx="2976" cy="250"/>
          </a:xfrm>
        </p:grpSpPr>
        <p:sp>
          <p:nvSpPr>
            <p:cNvPr id="13325" name="Text Box 25"/>
            <p:cNvSpPr txBox="1"/>
            <p:nvPr/>
          </p:nvSpPr>
          <p:spPr>
            <a:xfrm>
              <a:off x="1584" y="1382"/>
              <a:ext cx="2976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2000" dirty="0">
                  <a:latin typeface="Arial" panose="020B0604020202020204" pitchFamily="34" charset="0"/>
                </a:rPr>
                <a:t>Thay đổi    để từ thông thay đổi</a:t>
              </a:r>
              <a:endParaRPr sz="2000" dirty="0">
                <a:latin typeface="Arial" panose="020B0604020202020204" pitchFamily="34" charset="0"/>
              </a:endParaRPr>
            </a:p>
          </p:txBody>
        </p:sp>
        <p:graphicFrame>
          <p:nvGraphicFramePr>
            <p:cNvPr id="13326" name="Object 26"/>
            <p:cNvGraphicFramePr>
              <a:graphicFrameLocks noChangeAspect="1"/>
            </p:cNvGraphicFramePr>
            <p:nvPr/>
          </p:nvGraphicFramePr>
          <p:xfrm>
            <a:off x="2256" y="1429"/>
            <a:ext cx="192" cy="1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6" name="" r:id="rId1" imgW="152400" imgH="139700" progId="Equation.DSMT4">
                    <p:embed/>
                  </p:oleObj>
                </mc:Choice>
                <mc:Fallback>
                  <p:oleObj name="" r:id="rId1" imgW="152400" imgH="139700" progId="Equation.DSMT4">
                    <p:embed/>
                    <p:pic>
                      <p:nvPicPr>
                        <p:cNvPr id="0" name="Picture 3075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2256" y="1429"/>
                          <a:ext cx="192" cy="176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7">
                                            <p:txEl>
                                              <p:charRg st="0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9097">
                                            <p:txEl>
                                              <p:charRg st="0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9097">
                                            <p:txEl>
                                              <p:charRg st="0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9097">
                                            <p:txEl>
                                              <p:charRg st="0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89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Rectangle 2" descr="Medium wood"/>
          <p:cNvSpPr/>
          <p:nvPr/>
        </p:nvSpPr>
        <p:spPr>
          <a:xfrm>
            <a:off x="5794375" y="5334000"/>
            <a:ext cx="2665413" cy="488950"/>
          </a:xfrm>
          <a:prstGeom prst="rect">
            <a:avLst/>
          </a:prstGeom>
          <a:blipFill rotWithShape="1">
            <a:blip r:embed="rId1"/>
          </a:blipFill>
          <a:ln w="9525" cap="flat" cmpd="sng">
            <a:prstDash val="solid"/>
            <a:miter/>
            <a:headEnd type="none" w="med" len="med"/>
            <a:tailEnd type="none" w="med" len="med"/>
          </a:ln>
          <a:scene3d>
            <a:camera prst="legacyObliqueTopRight">
              <a:rot lat="0" lon="0" rev="0"/>
            </a:camera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996633"/>
            </a:extrusionClr>
          </a:sp3d>
        </p:spPr>
        <p:txBody>
          <a:bodyPr wrap="none" anchor="ctr">
            <a:flatTx/>
          </a:bodyPr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4339" name="AutoShape 3"/>
          <p:cNvSpPr/>
          <p:nvPr/>
        </p:nvSpPr>
        <p:spPr>
          <a:xfrm>
            <a:off x="7386638" y="5421313"/>
            <a:ext cx="184150" cy="184150"/>
          </a:xfrm>
          <a:custGeom>
            <a:avLst/>
            <a:gdLst>
              <a:gd name="txL" fmla="*/ 3163 w 21600"/>
              <a:gd name="txT" fmla="*/ 3163 h 21600"/>
              <a:gd name="txR" fmla="*/ 18437 w 21600"/>
              <a:gd name="txB" fmla="*/ 18437 h 21600"/>
            </a:gdLst>
            <a:ahLst/>
            <a:cxnLst>
              <a:cxn ang="0">
                <a:pos x="6692335" y="0"/>
              </a:cxn>
              <a:cxn ang="0">
                <a:pos x="1959987" y="1959987"/>
              </a:cxn>
              <a:cxn ang="0">
                <a:pos x="0" y="6692335"/>
              </a:cxn>
              <a:cxn ang="0">
                <a:pos x="1959987" y="11424683"/>
              </a:cxn>
              <a:cxn ang="0">
                <a:pos x="6692335" y="13384670"/>
              </a:cxn>
              <a:cxn ang="0">
                <a:pos x="11424683" y="11424683"/>
              </a:cxn>
              <a:cxn ang="0">
                <a:pos x="13384670" y="6692335"/>
              </a:cxn>
              <a:cxn ang="0">
                <a:pos x="11424683" y="1959987"/>
              </a:cxn>
            </a:cxnLst>
            <a:rect l="txL" t="txT" r="txR" b="txB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00CCFF">
              <a:alpha val="100000"/>
            </a:srgbClr>
          </a:solidFill>
          <a:ln w="12700" cap="flat" cmpd="sng">
            <a:solidFill>
              <a:srgbClr val="FF3300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14340" name="AutoShape 4"/>
          <p:cNvSpPr/>
          <p:nvPr/>
        </p:nvSpPr>
        <p:spPr>
          <a:xfrm>
            <a:off x="6669088" y="5421313"/>
            <a:ext cx="184150" cy="184150"/>
          </a:xfrm>
          <a:custGeom>
            <a:avLst/>
            <a:gdLst>
              <a:gd name="txL" fmla="*/ 3163 w 21600"/>
              <a:gd name="txT" fmla="*/ 3163 h 21600"/>
              <a:gd name="txR" fmla="*/ 18437 w 21600"/>
              <a:gd name="txB" fmla="*/ 18437 h 21600"/>
            </a:gdLst>
            <a:ahLst/>
            <a:cxnLst>
              <a:cxn ang="0">
                <a:pos x="6692335" y="0"/>
              </a:cxn>
              <a:cxn ang="0">
                <a:pos x="1959987" y="1959987"/>
              </a:cxn>
              <a:cxn ang="0">
                <a:pos x="0" y="6692335"/>
              </a:cxn>
              <a:cxn ang="0">
                <a:pos x="1959987" y="11424683"/>
              </a:cxn>
              <a:cxn ang="0">
                <a:pos x="6692335" y="13384670"/>
              </a:cxn>
              <a:cxn ang="0">
                <a:pos x="11424683" y="11424683"/>
              </a:cxn>
              <a:cxn ang="0">
                <a:pos x="13384670" y="6692335"/>
              </a:cxn>
              <a:cxn ang="0">
                <a:pos x="11424683" y="1959987"/>
              </a:cxn>
            </a:cxnLst>
            <a:rect l="txL" t="txT" r="txR" b="txB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FFFF00">
              <a:alpha val="100000"/>
            </a:srgbClr>
          </a:solidFill>
          <a:ln w="12700" cap="flat" cmpd="sng">
            <a:solidFill>
              <a:srgbClr val="0000FF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14341" name="Rectangle 5" descr="Brown marble"/>
          <p:cNvSpPr/>
          <p:nvPr/>
        </p:nvSpPr>
        <p:spPr>
          <a:xfrm>
            <a:off x="6299200" y="3413125"/>
            <a:ext cx="1944688" cy="1752600"/>
          </a:xfrm>
          <a:prstGeom prst="rect">
            <a:avLst/>
          </a:prstGeom>
          <a:blipFill rotWithShape="1">
            <a:blip r:embed="rId2"/>
          </a:blipFill>
          <a:ln w="9525" cap="flat" cmpd="sng">
            <a:prstDash val="solid"/>
            <a:miter/>
            <a:headEnd type="none" w="med" len="med"/>
            <a:tailEnd type="none" w="med" len="med"/>
          </a:ln>
          <a:scene3d>
            <a:camera prst="legacyObliqueTopRight">
              <a:rot lat="0" lon="0" rev="0"/>
            </a:camera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63300"/>
            </a:extrusionClr>
          </a:sp3d>
        </p:spPr>
        <p:txBody>
          <a:bodyPr wrap="none" anchor="ctr">
            <a:flatTx/>
          </a:bodyPr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4342" name="Rectangle 6"/>
          <p:cNvSpPr/>
          <p:nvPr/>
        </p:nvSpPr>
        <p:spPr>
          <a:xfrm>
            <a:off x="6289675" y="3422650"/>
            <a:ext cx="1944688" cy="1752600"/>
          </a:xfrm>
          <a:prstGeom prst="rect">
            <a:avLst/>
          </a:prstGeom>
          <a:solidFill>
            <a:schemeClr val="tx2"/>
          </a:solidFill>
          <a:ln w="57150" cap="flat" cmpd="thickThin">
            <a:solidFill>
              <a:srgbClr val="6633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4343" name="Rectangle 7"/>
          <p:cNvSpPr/>
          <p:nvPr/>
        </p:nvSpPr>
        <p:spPr>
          <a:xfrm>
            <a:off x="6372225" y="3482975"/>
            <a:ext cx="1787525" cy="990600"/>
          </a:xfrm>
          <a:prstGeom prst="rect">
            <a:avLst/>
          </a:prstGeom>
          <a:solidFill>
            <a:schemeClr val="accent1">
              <a:alpha val="38039"/>
            </a:schemeClr>
          </a:solidFill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4344" name="Oval 8"/>
          <p:cNvSpPr/>
          <p:nvPr/>
        </p:nvSpPr>
        <p:spPr>
          <a:xfrm>
            <a:off x="6515100" y="3584575"/>
            <a:ext cx="1511300" cy="1511300"/>
          </a:xfrm>
          <a:prstGeom prst="ellipse">
            <a:avLst/>
          </a:prstGeom>
          <a:solidFill>
            <a:srgbClr val="FFFFCC"/>
          </a:solidFill>
          <a:ln w="12700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4345" name="Arc 9"/>
          <p:cNvSpPr/>
          <p:nvPr/>
        </p:nvSpPr>
        <p:spPr>
          <a:xfrm rot="6681726" flipH="1">
            <a:off x="6999288" y="3571875"/>
            <a:ext cx="622300" cy="1009650"/>
          </a:xfrm>
          <a:custGeom>
            <a:avLst/>
            <a:gdLst/>
            <a:ahLst/>
            <a:cxnLst>
              <a:cxn ang="0">
                <a:pos x="248882179" y="0"/>
              </a:cxn>
              <a:cxn ang="0">
                <a:pos x="0" y="656719541"/>
              </a:cxn>
              <a:cxn ang="0">
                <a:pos x="44816428" y="298896984"/>
              </a:cxn>
            </a:cxnLst>
            <a:pathLst>
              <a:path w="24253" h="39506" fill="none">
                <a:moveTo>
                  <a:pt x="14733" y="-1"/>
                </a:moveTo>
                <a:cubicBezTo>
                  <a:pt x="20685" y="4015"/>
                  <a:pt x="24253" y="10726"/>
                  <a:pt x="24253" y="17906"/>
                </a:cubicBezTo>
                <a:cubicBezTo>
                  <a:pt x="24253" y="29835"/>
                  <a:pt x="14582" y="39506"/>
                  <a:pt x="2653" y="39506"/>
                </a:cubicBezTo>
                <a:cubicBezTo>
                  <a:pt x="1766" y="39506"/>
                  <a:pt x="880" y="39451"/>
                  <a:pt x="-1" y="39342"/>
                </a:cubicBezTo>
              </a:path>
              <a:path w="24253" h="39506" stroke="0">
                <a:moveTo>
                  <a:pt x="14733" y="-1"/>
                </a:moveTo>
                <a:cubicBezTo>
                  <a:pt x="20685" y="4015"/>
                  <a:pt x="24253" y="10726"/>
                  <a:pt x="24253" y="17906"/>
                </a:cubicBezTo>
                <a:cubicBezTo>
                  <a:pt x="24253" y="29835"/>
                  <a:pt x="14582" y="39506"/>
                  <a:pt x="2653" y="39506"/>
                </a:cubicBezTo>
                <a:cubicBezTo>
                  <a:pt x="1766" y="39506"/>
                  <a:pt x="880" y="39451"/>
                  <a:pt x="-1" y="39342"/>
                </a:cubicBezTo>
                <a:lnTo>
                  <a:pt x="2653" y="17906"/>
                </a:lnTo>
                <a:lnTo>
                  <a:pt x="14733" y="-1"/>
                </a:lnTo>
                <a:close/>
              </a:path>
            </a:pathLst>
          </a:custGeom>
          <a:noFill/>
          <a:ln w="3175" cap="flat" cmpd="sng">
            <a:solidFill>
              <a:srgbClr val="00FFFF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14346" name="Line 10"/>
          <p:cNvSpPr/>
          <p:nvPr/>
        </p:nvSpPr>
        <p:spPr>
          <a:xfrm rot="10800000">
            <a:off x="7267575" y="3767138"/>
            <a:ext cx="0" cy="147637"/>
          </a:xfrm>
          <a:prstGeom prst="line">
            <a:avLst/>
          </a:prstGeom>
          <a:ln w="952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4347" name="Text Box 11"/>
          <p:cNvSpPr txBox="1"/>
          <p:nvPr/>
        </p:nvSpPr>
        <p:spPr>
          <a:xfrm rot="6420000">
            <a:off x="6470650" y="4033838"/>
            <a:ext cx="355600" cy="274637"/>
          </a:xfrm>
          <a:prstGeom prst="rect">
            <a:avLst/>
          </a:prstGeom>
          <a:noFill/>
          <a:ln w="6350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sz="1200" dirty="0">
                <a:solidFill>
                  <a:srgbClr val="0000FF"/>
                </a:solidFill>
                <a:latin typeface=".VnTime" pitchFamily="34" charset="0"/>
              </a:rPr>
              <a:t>9</a:t>
            </a:r>
            <a:endParaRPr sz="1200" dirty="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14348" name="Text Box 12"/>
          <p:cNvSpPr txBox="1"/>
          <p:nvPr/>
        </p:nvSpPr>
        <p:spPr>
          <a:xfrm rot="-3000000">
            <a:off x="6591300" y="3789363"/>
            <a:ext cx="349250" cy="276225"/>
          </a:xfrm>
          <a:prstGeom prst="rect">
            <a:avLst/>
          </a:prstGeom>
          <a:noFill/>
          <a:ln w="317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sz="1200" dirty="0">
                <a:solidFill>
                  <a:srgbClr val="0000FF"/>
                </a:solidFill>
                <a:latin typeface=".VnTime" pitchFamily="34" charset="0"/>
              </a:rPr>
              <a:t>4</a:t>
            </a:r>
            <a:endParaRPr sz="1200" dirty="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14349" name="Text Box 13"/>
          <p:cNvSpPr txBox="1"/>
          <p:nvPr/>
        </p:nvSpPr>
        <p:spPr>
          <a:xfrm rot="-1500000">
            <a:off x="6751638" y="3613150"/>
            <a:ext cx="477837" cy="273050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sz="1200" dirty="0">
                <a:solidFill>
                  <a:srgbClr val="0000FF"/>
                </a:solidFill>
                <a:latin typeface=".VnTime" pitchFamily="34" charset="0"/>
              </a:rPr>
              <a:t>2</a:t>
            </a:r>
            <a:endParaRPr sz="1200" dirty="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14350" name="Oval 14"/>
          <p:cNvSpPr/>
          <p:nvPr/>
        </p:nvSpPr>
        <p:spPr>
          <a:xfrm rot="5400000">
            <a:off x="6459538" y="3538538"/>
            <a:ext cx="1612900" cy="1612900"/>
          </a:xfrm>
          <a:prstGeom prst="ellipse">
            <a:avLst/>
          </a:prstGeom>
          <a:noFill/>
          <a:ln w="12700" cap="flat" cmpd="sng">
            <a:solidFill>
              <a:srgbClr val="0033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4351" name="Line 15"/>
          <p:cNvSpPr/>
          <p:nvPr/>
        </p:nvSpPr>
        <p:spPr>
          <a:xfrm rot="300000">
            <a:off x="7318375" y="3767138"/>
            <a:ext cx="0" cy="60325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4352" name="Line 16"/>
          <p:cNvSpPr/>
          <p:nvPr/>
        </p:nvSpPr>
        <p:spPr>
          <a:xfrm rot="600000">
            <a:off x="7364413" y="3771900"/>
            <a:ext cx="0" cy="61913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4353" name="Line 17"/>
          <p:cNvSpPr/>
          <p:nvPr/>
        </p:nvSpPr>
        <p:spPr>
          <a:xfrm rot="900000">
            <a:off x="7410450" y="3784600"/>
            <a:ext cx="0" cy="60325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4354" name="Line 18"/>
          <p:cNvSpPr/>
          <p:nvPr/>
        </p:nvSpPr>
        <p:spPr>
          <a:xfrm rot="1200000">
            <a:off x="7454900" y="3800475"/>
            <a:ext cx="0" cy="61913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4355" name="Line 19"/>
          <p:cNvSpPr/>
          <p:nvPr/>
        </p:nvSpPr>
        <p:spPr>
          <a:xfrm rot="1500000">
            <a:off x="7489825" y="3817938"/>
            <a:ext cx="0" cy="138112"/>
          </a:xfrm>
          <a:prstGeom prst="line">
            <a:avLst/>
          </a:prstGeom>
          <a:ln w="952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4356" name="Line 20"/>
          <p:cNvSpPr/>
          <p:nvPr/>
        </p:nvSpPr>
        <p:spPr>
          <a:xfrm rot="1800000">
            <a:off x="7540625" y="3846513"/>
            <a:ext cx="0" cy="61912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4357" name="Line 21"/>
          <p:cNvSpPr/>
          <p:nvPr/>
        </p:nvSpPr>
        <p:spPr>
          <a:xfrm rot="2100000">
            <a:off x="7575550" y="3870325"/>
            <a:ext cx="0" cy="60325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4358" name="Line 22"/>
          <p:cNvSpPr/>
          <p:nvPr/>
        </p:nvSpPr>
        <p:spPr>
          <a:xfrm rot="2400000">
            <a:off x="7615238" y="3898900"/>
            <a:ext cx="0" cy="60325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4359" name="Line 23"/>
          <p:cNvSpPr/>
          <p:nvPr/>
        </p:nvSpPr>
        <p:spPr>
          <a:xfrm rot="2700000">
            <a:off x="7646988" y="3933825"/>
            <a:ext cx="0" cy="61913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4360" name="Line 24"/>
          <p:cNvSpPr/>
          <p:nvPr/>
        </p:nvSpPr>
        <p:spPr>
          <a:xfrm rot="3000000">
            <a:off x="7654925" y="3956050"/>
            <a:ext cx="0" cy="136525"/>
          </a:xfrm>
          <a:prstGeom prst="line">
            <a:avLst/>
          </a:prstGeom>
          <a:ln w="952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4361" name="Line 25"/>
          <p:cNvSpPr/>
          <p:nvPr/>
        </p:nvSpPr>
        <p:spPr>
          <a:xfrm rot="7800000">
            <a:off x="6881813" y="3952875"/>
            <a:ext cx="0" cy="147638"/>
          </a:xfrm>
          <a:prstGeom prst="line">
            <a:avLst/>
          </a:prstGeom>
          <a:ln w="952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4362" name="Line 26"/>
          <p:cNvSpPr/>
          <p:nvPr/>
        </p:nvSpPr>
        <p:spPr>
          <a:xfrm rot="-2700000">
            <a:off x="6881813" y="3932238"/>
            <a:ext cx="0" cy="61912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4363" name="Line 27"/>
          <p:cNvSpPr/>
          <p:nvPr/>
        </p:nvSpPr>
        <p:spPr>
          <a:xfrm rot="-2400000">
            <a:off x="6915150" y="3902075"/>
            <a:ext cx="0" cy="58738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4364" name="Line 28"/>
          <p:cNvSpPr/>
          <p:nvPr/>
        </p:nvSpPr>
        <p:spPr>
          <a:xfrm rot="-2100000">
            <a:off x="6954838" y="3873500"/>
            <a:ext cx="0" cy="58738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4365" name="Line 29"/>
          <p:cNvSpPr/>
          <p:nvPr/>
        </p:nvSpPr>
        <p:spPr>
          <a:xfrm rot="-1800000">
            <a:off x="6991350" y="3844925"/>
            <a:ext cx="0" cy="58738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4366" name="Line 30"/>
          <p:cNvSpPr/>
          <p:nvPr/>
        </p:nvSpPr>
        <p:spPr>
          <a:xfrm rot="-1500000">
            <a:off x="7053263" y="3816350"/>
            <a:ext cx="0" cy="136525"/>
          </a:xfrm>
          <a:prstGeom prst="line">
            <a:avLst/>
          </a:prstGeom>
          <a:ln w="952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4367" name="Line 31"/>
          <p:cNvSpPr/>
          <p:nvPr/>
        </p:nvSpPr>
        <p:spPr>
          <a:xfrm rot="-1200000">
            <a:off x="7080250" y="3800475"/>
            <a:ext cx="0" cy="61913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4368" name="Line 32"/>
          <p:cNvSpPr/>
          <p:nvPr/>
        </p:nvSpPr>
        <p:spPr>
          <a:xfrm rot="-900000">
            <a:off x="7119938" y="3789363"/>
            <a:ext cx="0" cy="61912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4369" name="Line 33"/>
          <p:cNvSpPr/>
          <p:nvPr/>
        </p:nvSpPr>
        <p:spPr>
          <a:xfrm rot="-600000">
            <a:off x="7167563" y="3778250"/>
            <a:ext cx="0" cy="60325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4370" name="Line 34"/>
          <p:cNvSpPr/>
          <p:nvPr/>
        </p:nvSpPr>
        <p:spPr>
          <a:xfrm rot="-300000">
            <a:off x="7216775" y="3770313"/>
            <a:ext cx="0" cy="58737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4371" name="Line 35"/>
          <p:cNvSpPr/>
          <p:nvPr/>
        </p:nvSpPr>
        <p:spPr>
          <a:xfrm rot="6300000">
            <a:off x="6791325" y="4143375"/>
            <a:ext cx="0" cy="149225"/>
          </a:xfrm>
          <a:prstGeom prst="line">
            <a:avLst/>
          </a:prstGeom>
          <a:ln w="952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4372" name="Line 36"/>
          <p:cNvSpPr/>
          <p:nvPr/>
        </p:nvSpPr>
        <p:spPr>
          <a:xfrm rot="-4200000">
            <a:off x="6761163" y="4130675"/>
            <a:ext cx="0" cy="58738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4373" name="Line 37"/>
          <p:cNvSpPr/>
          <p:nvPr/>
        </p:nvSpPr>
        <p:spPr>
          <a:xfrm rot="-3900000">
            <a:off x="6778625" y="4089400"/>
            <a:ext cx="0" cy="60325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4374" name="Line 38"/>
          <p:cNvSpPr/>
          <p:nvPr/>
        </p:nvSpPr>
        <p:spPr>
          <a:xfrm rot="-3600000">
            <a:off x="6800850" y="4049713"/>
            <a:ext cx="0" cy="58737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4375" name="Line 39"/>
          <p:cNvSpPr/>
          <p:nvPr/>
        </p:nvSpPr>
        <p:spPr>
          <a:xfrm rot="-3300000">
            <a:off x="6823075" y="4005263"/>
            <a:ext cx="0" cy="58737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4376" name="Line 40"/>
          <p:cNvSpPr/>
          <p:nvPr/>
        </p:nvSpPr>
        <p:spPr>
          <a:xfrm rot="3300000">
            <a:off x="7700963" y="4008438"/>
            <a:ext cx="0" cy="58737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4377" name="Line 41"/>
          <p:cNvSpPr/>
          <p:nvPr/>
        </p:nvSpPr>
        <p:spPr>
          <a:xfrm rot="3600000">
            <a:off x="7721600" y="4043363"/>
            <a:ext cx="0" cy="60325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4378" name="Line 42"/>
          <p:cNvSpPr/>
          <p:nvPr/>
        </p:nvSpPr>
        <p:spPr>
          <a:xfrm rot="3900000">
            <a:off x="7747000" y="4084638"/>
            <a:ext cx="0" cy="58737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4379" name="Line 43"/>
          <p:cNvSpPr/>
          <p:nvPr/>
        </p:nvSpPr>
        <p:spPr>
          <a:xfrm rot="4200000">
            <a:off x="7764463" y="4130675"/>
            <a:ext cx="0" cy="58738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4380" name="Line 44"/>
          <p:cNvSpPr/>
          <p:nvPr/>
        </p:nvSpPr>
        <p:spPr>
          <a:xfrm rot="4500000">
            <a:off x="7747000" y="4149725"/>
            <a:ext cx="0" cy="136525"/>
          </a:xfrm>
          <a:prstGeom prst="line">
            <a:avLst/>
          </a:prstGeom>
          <a:ln w="952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4381" name="Text Box 45"/>
          <p:cNvSpPr txBox="1"/>
          <p:nvPr/>
        </p:nvSpPr>
        <p:spPr>
          <a:xfrm>
            <a:off x="7024688" y="3548063"/>
            <a:ext cx="477837" cy="274637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sz="1200" dirty="0">
                <a:solidFill>
                  <a:srgbClr val="0000FF"/>
                </a:solidFill>
                <a:latin typeface=".VnTime" pitchFamily="34" charset="0"/>
              </a:rPr>
              <a:t>0</a:t>
            </a:r>
            <a:endParaRPr sz="1200" dirty="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14382" name="Text Box 46"/>
          <p:cNvSpPr txBox="1"/>
          <p:nvPr/>
        </p:nvSpPr>
        <p:spPr>
          <a:xfrm rot="1500000">
            <a:off x="7315200" y="3613150"/>
            <a:ext cx="477838" cy="276225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sz="1200" dirty="0">
                <a:solidFill>
                  <a:srgbClr val="0000FF"/>
                </a:solidFill>
                <a:latin typeface=".VnTime" pitchFamily="34" charset="0"/>
              </a:rPr>
              <a:t>2</a:t>
            </a:r>
            <a:endParaRPr sz="1200" dirty="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14383" name="Text Box 47"/>
          <p:cNvSpPr txBox="1"/>
          <p:nvPr/>
        </p:nvSpPr>
        <p:spPr>
          <a:xfrm rot="3000000">
            <a:off x="7534275" y="3786188"/>
            <a:ext cx="471488" cy="274637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sz="1200" dirty="0">
                <a:solidFill>
                  <a:srgbClr val="0000FF"/>
                </a:solidFill>
                <a:latin typeface=".VnTime" pitchFamily="34" charset="0"/>
              </a:rPr>
              <a:t>4</a:t>
            </a:r>
            <a:endParaRPr sz="1200" dirty="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14384" name="Text Box 48"/>
          <p:cNvSpPr txBox="1"/>
          <p:nvPr/>
        </p:nvSpPr>
        <p:spPr>
          <a:xfrm rot="4500000">
            <a:off x="7664450" y="4033838"/>
            <a:ext cx="474663" cy="274637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sz="1200" dirty="0">
                <a:solidFill>
                  <a:srgbClr val="0000FF"/>
                </a:solidFill>
                <a:latin typeface=".VnTime" pitchFamily="34" charset="0"/>
              </a:rPr>
              <a:t>6</a:t>
            </a:r>
            <a:endParaRPr sz="1200" dirty="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14385" name="Text Box 49"/>
          <p:cNvSpPr txBox="1"/>
          <p:nvPr/>
        </p:nvSpPr>
        <p:spPr>
          <a:xfrm>
            <a:off x="6883400" y="4003675"/>
            <a:ext cx="762000" cy="2746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sz="2000" dirty="0">
                <a:solidFill>
                  <a:schemeClr val="bg1"/>
                </a:solidFill>
                <a:latin typeface=".VnTime" pitchFamily="34" charset="0"/>
              </a:rPr>
              <a:t>mA</a:t>
            </a:r>
            <a:endParaRPr sz="2000" dirty="0">
              <a:solidFill>
                <a:schemeClr val="bg1"/>
              </a:solidFill>
              <a:latin typeface=".VnTime" pitchFamily="34" charset="0"/>
            </a:endParaRPr>
          </a:p>
        </p:txBody>
      </p:sp>
      <p:grpSp>
        <p:nvGrpSpPr>
          <p:cNvPr id="14386" name="Group 50"/>
          <p:cNvGrpSpPr/>
          <p:nvPr/>
        </p:nvGrpSpPr>
        <p:grpSpPr>
          <a:xfrm>
            <a:off x="1296988" y="644525"/>
            <a:ext cx="1166812" cy="1989138"/>
            <a:chOff x="541" y="734"/>
            <a:chExt cx="735" cy="1253"/>
          </a:xfrm>
        </p:grpSpPr>
        <p:sp>
          <p:nvSpPr>
            <p:cNvPr id="14450" name="Arc 51"/>
            <p:cNvSpPr/>
            <p:nvPr/>
          </p:nvSpPr>
          <p:spPr>
            <a:xfrm flipH="1">
              <a:off x="649" y="738"/>
              <a:ext cx="295" cy="1246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</a:cxnLst>
              <a:pathLst>
                <a:path w="21600" h="43136" fill="none">
                  <a:moveTo>
                    <a:pt x="20040" y="43135"/>
                  </a:moveTo>
                  <a:cubicBezTo>
                    <a:pt x="8745" y="42317"/>
                    <a:pt x="0" y="32916"/>
                    <a:pt x="0" y="21592"/>
                  </a:cubicBezTo>
                  <a:cubicBezTo>
                    <a:pt x="-1" y="9894"/>
                    <a:pt x="9311" y="322"/>
                    <a:pt x="21005" y="0"/>
                  </a:cubicBezTo>
                </a:path>
                <a:path w="21600" h="43136" stroke="0">
                  <a:moveTo>
                    <a:pt x="20040" y="43135"/>
                  </a:moveTo>
                  <a:cubicBezTo>
                    <a:pt x="8745" y="42317"/>
                    <a:pt x="0" y="32916"/>
                    <a:pt x="0" y="21592"/>
                  </a:cubicBezTo>
                  <a:cubicBezTo>
                    <a:pt x="-1" y="9894"/>
                    <a:pt x="9311" y="322"/>
                    <a:pt x="21005" y="0"/>
                  </a:cubicBezTo>
                  <a:lnTo>
                    <a:pt x="21600" y="21592"/>
                  </a:lnTo>
                  <a:lnTo>
                    <a:pt x="20040" y="43135"/>
                  </a:lnTo>
                  <a:close/>
                </a:path>
              </a:pathLst>
            </a:custGeom>
            <a:noFill/>
            <a:ln w="76200" cap="flat" cmpd="sng">
              <a:solidFill>
                <a:srgbClr val="9933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4451" name="Arc 52"/>
            <p:cNvSpPr/>
            <p:nvPr/>
          </p:nvSpPr>
          <p:spPr>
            <a:xfrm flipH="1">
              <a:off x="981" y="739"/>
              <a:ext cx="295" cy="1113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</a:cxnLst>
              <a:pathLst>
                <a:path w="21600" h="38523" fill="none">
                  <a:moveTo>
                    <a:pt x="8187" y="38522"/>
                  </a:moveTo>
                  <a:cubicBezTo>
                    <a:pt x="3015" y="34425"/>
                    <a:pt x="0" y="28189"/>
                    <a:pt x="0" y="21592"/>
                  </a:cubicBezTo>
                  <a:cubicBezTo>
                    <a:pt x="-1" y="9894"/>
                    <a:pt x="9311" y="322"/>
                    <a:pt x="21005" y="0"/>
                  </a:cubicBezTo>
                </a:path>
                <a:path w="21600" h="38523" stroke="0">
                  <a:moveTo>
                    <a:pt x="8187" y="38522"/>
                  </a:moveTo>
                  <a:cubicBezTo>
                    <a:pt x="3015" y="34425"/>
                    <a:pt x="0" y="28189"/>
                    <a:pt x="0" y="21592"/>
                  </a:cubicBezTo>
                  <a:cubicBezTo>
                    <a:pt x="-1" y="9894"/>
                    <a:pt x="9311" y="322"/>
                    <a:pt x="21005" y="0"/>
                  </a:cubicBezTo>
                  <a:lnTo>
                    <a:pt x="21600" y="21592"/>
                  </a:lnTo>
                  <a:lnTo>
                    <a:pt x="8187" y="38522"/>
                  </a:lnTo>
                  <a:close/>
                </a:path>
              </a:pathLst>
            </a:custGeom>
            <a:noFill/>
            <a:ln w="76200" cap="flat" cmpd="sng">
              <a:solidFill>
                <a:srgbClr val="9933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4452" name="Arc 53"/>
            <p:cNvSpPr/>
            <p:nvPr/>
          </p:nvSpPr>
          <p:spPr>
            <a:xfrm flipH="1">
              <a:off x="541" y="734"/>
              <a:ext cx="472" cy="1248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</a:cxnLst>
              <a:pathLst>
                <a:path w="34532" h="43192" fill="none">
                  <a:moveTo>
                    <a:pt x="34531" y="38892"/>
                  </a:moveTo>
                  <a:cubicBezTo>
                    <a:pt x="30798" y="41683"/>
                    <a:pt x="26261" y="43191"/>
                    <a:pt x="21600" y="43192"/>
                  </a:cubicBezTo>
                  <a:cubicBezTo>
                    <a:pt x="9670" y="43192"/>
                    <a:pt x="0" y="33521"/>
                    <a:pt x="0" y="21592"/>
                  </a:cubicBezTo>
                  <a:cubicBezTo>
                    <a:pt x="-1" y="9894"/>
                    <a:pt x="9311" y="322"/>
                    <a:pt x="21005" y="0"/>
                  </a:cubicBezTo>
                </a:path>
                <a:path w="34532" h="43192" stroke="0">
                  <a:moveTo>
                    <a:pt x="34531" y="38892"/>
                  </a:moveTo>
                  <a:cubicBezTo>
                    <a:pt x="30798" y="41683"/>
                    <a:pt x="26261" y="43191"/>
                    <a:pt x="21600" y="43192"/>
                  </a:cubicBezTo>
                  <a:cubicBezTo>
                    <a:pt x="9670" y="43192"/>
                    <a:pt x="0" y="33521"/>
                    <a:pt x="0" y="21592"/>
                  </a:cubicBezTo>
                  <a:cubicBezTo>
                    <a:pt x="-1" y="9894"/>
                    <a:pt x="9311" y="322"/>
                    <a:pt x="21005" y="0"/>
                  </a:cubicBezTo>
                  <a:lnTo>
                    <a:pt x="21600" y="21592"/>
                  </a:lnTo>
                  <a:lnTo>
                    <a:pt x="34531" y="38892"/>
                  </a:lnTo>
                  <a:close/>
                </a:path>
              </a:pathLst>
            </a:custGeom>
            <a:noFill/>
            <a:ln w="76200" cap="flat" cmpd="sng">
              <a:solidFill>
                <a:srgbClr val="9933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4453" name="Arc 54"/>
            <p:cNvSpPr/>
            <p:nvPr/>
          </p:nvSpPr>
          <p:spPr>
            <a:xfrm flipH="1">
              <a:off x="611" y="739"/>
              <a:ext cx="472" cy="1248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</a:cxnLst>
              <a:pathLst>
                <a:path w="34532" h="43192" fill="none">
                  <a:moveTo>
                    <a:pt x="34531" y="38892"/>
                  </a:moveTo>
                  <a:cubicBezTo>
                    <a:pt x="30798" y="41683"/>
                    <a:pt x="26261" y="43191"/>
                    <a:pt x="21600" y="43192"/>
                  </a:cubicBezTo>
                  <a:cubicBezTo>
                    <a:pt x="9670" y="43192"/>
                    <a:pt x="0" y="33521"/>
                    <a:pt x="0" y="21592"/>
                  </a:cubicBezTo>
                  <a:cubicBezTo>
                    <a:pt x="-1" y="9894"/>
                    <a:pt x="9311" y="322"/>
                    <a:pt x="21005" y="0"/>
                  </a:cubicBezTo>
                </a:path>
                <a:path w="34532" h="43192" stroke="0">
                  <a:moveTo>
                    <a:pt x="34531" y="38892"/>
                  </a:moveTo>
                  <a:cubicBezTo>
                    <a:pt x="30798" y="41683"/>
                    <a:pt x="26261" y="43191"/>
                    <a:pt x="21600" y="43192"/>
                  </a:cubicBezTo>
                  <a:cubicBezTo>
                    <a:pt x="9670" y="43192"/>
                    <a:pt x="0" y="33521"/>
                    <a:pt x="0" y="21592"/>
                  </a:cubicBezTo>
                  <a:cubicBezTo>
                    <a:pt x="-1" y="9894"/>
                    <a:pt x="9311" y="322"/>
                    <a:pt x="21005" y="0"/>
                  </a:cubicBezTo>
                  <a:lnTo>
                    <a:pt x="21600" y="21592"/>
                  </a:lnTo>
                  <a:lnTo>
                    <a:pt x="34531" y="38892"/>
                  </a:lnTo>
                  <a:close/>
                </a:path>
              </a:pathLst>
            </a:custGeom>
            <a:noFill/>
            <a:ln w="76200" cap="flat" cmpd="sng">
              <a:solidFill>
                <a:srgbClr val="9933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4454" name="Arc 55"/>
            <p:cNvSpPr/>
            <p:nvPr/>
          </p:nvSpPr>
          <p:spPr>
            <a:xfrm flipH="1">
              <a:off x="676" y="739"/>
              <a:ext cx="472" cy="1248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</a:cxnLst>
              <a:pathLst>
                <a:path w="34532" h="43192" fill="none">
                  <a:moveTo>
                    <a:pt x="34531" y="38892"/>
                  </a:moveTo>
                  <a:cubicBezTo>
                    <a:pt x="30798" y="41683"/>
                    <a:pt x="26261" y="43191"/>
                    <a:pt x="21600" y="43192"/>
                  </a:cubicBezTo>
                  <a:cubicBezTo>
                    <a:pt x="9670" y="43192"/>
                    <a:pt x="0" y="33521"/>
                    <a:pt x="0" y="21592"/>
                  </a:cubicBezTo>
                  <a:cubicBezTo>
                    <a:pt x="-1" y="9894"/>
                    <a:pt x="9311" y="322"/>
                    <a:pt x="21005" y="0"/>
                  </a:cubicBezTo>
                </a:path>
                <a:path w="34532" h="43192" stroke="0">
                  <a:moveTo>
                    <a:pt x="34531" y="38892"/>
                  </a:moveTo>
                  <a:cubicBezTo>
                    <a:pt x="30798" y="41683"/>
                    <a:pt x="26261" y="43191"/>
                    <a:pt x="21600" y="43192"/>
                  </a:cubicBezTo>
                  <a:cubicBezTo>
                    <a:pt x="9670" y="43192"/>
                    <a:pt x="0" y="33521"/>
                    <a:pt x="0" y="21592"/>
                  </a:cubicBezTo>
                  <a:cubicBezTo>
                    <a:pt x="-1" y="9894"/>
                    <a:pt x="9311" y="322"/>
                    <a:pt x="21005" y="0"/>
                  </a:cubicBezTo>
                  <a:lnTo>
                    <a:pt x="21600" y="21592"/>
                  </a:lnTo>
                  <a:lnTo>
                    <a:pt x="34531" y="38892"/>
                  </a:lnTo>
                  <a:close/>
                </a:path>
              </a:pathLst>
            </a:custGeom>
            <a:noFill/>
            <a:ln w="76200" cap="flat" cmpd="sng">
              <a:solidFill>
                <a:srgbClr val="9933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4455" name="Arc 56"/>
            <p:cNvSpPr/>
            <p:nvPr/>
          </p:nvSpPr>
          <p:spPr>
            <a:xfrm flipH="1">
              <a:off x="741" y="739"/>
              <a:ext cx="472" cy="1248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</a:cxnLst>
              <a:pathLst>
                <a:path w="34532" h="43192" fill="none">
                  <a:moveTo>
                    <a:pt x="34531" y="38892"/>
                  </a:moveTo>
                  <a:cubicBezTo>
                    <a:pt x="30798" y="41683"/>
                    <a:pt x="26261" y="43191"/>
                    <a:pt x="21600" y="43192"/>
                  </a:cubicBezTo>
                  <a:cubicBezTo>
                    <a:pt x="9670" y="43192"/>
                    <a:pt x="0" y="33521"/>
                    <a:pt x="0" y="21592"/>
                  </a:cubicBezTo>
                  <a:cubicBezTo>
                    <a:pt x="-1" y="9894"/>
                    <a:pt x="9311" y="322"/>
                    <a:pt x="21005" y="0"/>
                  </a:cubicBezTo>
                </a:path>
                <a:path w="34532" h="43192" stroke="0">
                  <a:moveTo>
                    <a:pt x="34531" y="38892"/>
                  </a:moveTo>
                  <a:cubicBezTo>
                    <a:pt x="30798" y="41683"/>
                    <a:pt x="26261" y="43191"/>
                    <a:pt x="21600" y="43192"/>
                  </a:cubicBezTo>
                  <a:cubicBezTo>
                    <a:pt x="9670" y="43192"/>
                    <a:pt x="0" y="33521"/>
                    <a:pt x="0" y="21592"/>
                  </a:cubicBezTo>
                  <a:cubicBezTo>
                    <a:pt x="-1" y="9894"/>
                    <a:pt x="9311" y="322"/>
                    <a:pt x="21005" y="0"/>
                  </a:cubicBezTo>
                  <a:lnTo>
                    <a:pt x="21600" y="21592"/>
                  </a:lnTo>
                  <a:lnTo>
                    <a:pt x="34531" y="38892"/>
                  </a:lnTo>
                  <a:close/>
                </a:path>
              </a:pathLst>
            </a:custGeom>
            <a:noFill/>
            <a:ln w="76200" cap="flat" cmpd="sng">
              <a:solidFill>
                <a:srgbClr val="9933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14387" name="Group 57"/>
          <p:cNvGrpSpPr/>
          <p:nvPr/>
        </p:nvGrpSpPr>
        <p:grpSpPr>
          <a:xfrm>
            <a:off x="2597150" y="-2209800"/>
            <a:ext cx="2616200" cy="8021638"/>
            <a:chOff x="1636" y="-1064"/>
            <a:chExt cx="1648" cy="5053"/>
          </a:xfrm>
        </p:grpSpPr>
        <p:sp>
          <p:nvSpPr>
            <p:cNvPr id="14412" name="Rectangle 58"/>
            <p:cNvSpPr/>
            <p:nvPr/>
          </p:nvSpPr>
          <p:spPr>
            <a:xfrm rot="5400000">
              <a:off x="2022" y="1612"/>
              <a:ext cx="672" cy="288"/>
            </a:xfrm>
            <a:prstGeom prst="rect">
              <a:avLst/>
            </a:prstGeom>
            <a:solidFill>
              <a:srgbClr val="0099FF"/>
            </a:solidFill>
            <a:ln w="9525" cap="flat" cmpd="sng">
              <a:prstDash val="solid"/>
              <a:miter/>
              <a:headEnd type="none" w="med" len="med"/>
              <a:tailEnd type="none" w="med" len="med"/>
            </a:ln>
            <a:scene3d>
              <a:camera prst="legacyObliqueTopRight">
                <a:rot lat="0" lon="0" rev="0"/>
              </a:camera>
              <a:lightRig rig="legacyFlat3" dir="b"/>
            </a:scene3d>
            <a:sp3d extrusionH="1243000" prstMaterial="legacyMatte">
              <a:bevelT w="13500" h="13500" prst="angle"/>
              <a:bevelB w="13500" h="13500" prst="angle"/>
              <a:extrusionClr>
                <a:srgbClr val="0099FF"/>
              </a:extrusionClr>
            </a:sp3d>
          </p:spPr>
          <p:txBody>
            <a:bodyPr wrap="none" anchor="ctr">
              <a:flatTx/>
            </a:bodyPr>
            <a:p>
              <a:pPr algn="ctr"/>
              <a:r>
                <a:rPr sz="2400" dirty="0">
                  <a:solidFill>
                    <a:srgbClr val="00FFFF"/>
                  </a:solidFill>
                  <a:latin typeface=".VnTifani HeavyH" pitchFamily="34" charset="0"/>
                </a:rPr>
                <a:t>s</a:t>
              </a:r>
              <a:endParaRPr sz="2400" dirty="0">
                <a:solidFill>
                  <a:srgbClr val="00FFFF"/>
                </a:solidFill>
                <a:latin typeface=".VnTifani HeavyH" pitchFamily="34" charset="0"/>
              </a:endParaRPr>
            </a:p>
          </p:txBody>
        </p:sp>
        <p:sp>
          <p:nvSpPr>
            <p:cNvPr id="14413" name="Rectangle 59"/>
            <p:cNvSpPr/>
            <p:nvPr/>
          </p:nvSpPr>
          <p:spPr>
            <a:xfrm rot="5400000">
              <a:off x="2024" y="940"/>
              <a:ext cx="672" cy="288"/>
            </a:xfrm>
            <a:prstGeom prst="rect">
              <a:avLst/>
            </a:prstGeom>
            <a:solidFill>
              <a:srgbClr val="FF0000"/>
            </a:solidFill>
            <a:ln w="9525" cap="flat" cmpd="sng">
              <a:prstDash val="solid"/>
              <a:miter/>
              <a:headEnd type="none" w="med" len="med"/>
              <a:tailEnd type="none" w="med" len="med"/>
            </a:ln>
            <a:scene3d>
              <a:camera prst="legacyObliqueTopRight">
                <a:rot lat="0" lon="0" rev="0"/>
              </a:camera>
              <a:lightRig rig="legacyFlat3" dir="b"/>
            </a:scene3d>
            <a:sp3d extrusionH="1243000" prstMaterial="legacyMatte">
              <a:bevelT w="13500" h="13500" prst="angle"/>
              <a:bevelB w="13500" h="13500" prst="angle"/>
              <a:extrusionClr>
                <a:srgbClr val="FF0000"/>
              </a:extrusionClr>
            </a:sp3d>
          </p:spPr>
          <p:txBody>
            <a:bodyPr wrap="none" anchor="ctr">
              <a:flatTx/>
            </a:bodyPr>
            <a:p>
              <a:pPr algn="ctr"/>
              <a:r>
                <a:rPr sz="2400" dirty="0">
                  <a:solidFill>
                    <a:srgbClr val="00FFFF"/>
                  </a:solidFill>
                  <a:latin typeface=".VnTifani HeavyH" pitchFamily="34" charset="0"/>
                </a:rPr>
                <a:t>n</a:t>
              </a:r>
              <a:endParaRPr sz="2400" dirty="0">
                <a:solidFill>
                  <a:srgbClr val="00FFFF"/>
                </a:solidFill>
                <a:latin typeface=".VnTifani HeavyH" pitchFamily="34" charset="0"/>
              </a:endParaRPr>
            </a:p>
          </p:txBody>
        </p:sp>
        <p:sp>
          <p:nvSpPr>
            <p:cNvPr id="14414" name="Arc 60"/>
            <p:cNvSpPr/>
            <p:nvPr/>
          </p:nvSpPr>
          <p:spPr>
            <a:xfrm rot="-5400000" flipV="1">
              <a:off x="1241" y="2259"/>
              <a:ext cx="2040" cy="34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0"/>
                </a:cxn>
                <a:cxn ang="0">
                  <a:pos x="18" y="0"/>
                </a:cxn>
              </a:cxnLst>
              <a:pathLst>
                <a:path w="21600" h="21846" fill="none">
                  <a:moveTo>
                    <a:pt x="60" y="21845"/>
                  </a:moveTo>
                  <a:cubicBezTo>
                    <a:pt x="20" y="21310"/>
                    <a:pt x="0" y="20773"/>
                    <a:pt x="0" y="20236"/>
                  </a:cubicBezTo>
                  <a:cubicBezTo>
                    <a:pt x="-1" y="11220"/>
                    <a:pt x="5599" y="3152"/>
                    <a:pt x="14045" y="-1"/>
                  </a:cubicBezTo>
                </a:path>
                <a:path w="21600" h="21846" stroke="0">
                  <a:moveTo>
                    <a:pt x="60" y="21845"/>
                  </a:moveTo>
                  <a:cubicBezTo>
                    <a:pt x="20" y="21310"/>
                    <a:pt x="0" y="20773"/>
                    <a:pt x="0" y="20236"/>
                  </a:cubicBezTo>
                  <a:cubicBezTo>
                    <a:pt x="-1" y="11220"/>
                    <a:pt x="5599" y="3152"/>
                    <a:pt x="14045" y="-1"/>
                  </a:cubicBezTo>
                  <a:lnTo>
                    <a:pt x="21600" y="20236"/>
                  </a:lnTo>
                  <a:lnTo>
                    <a:pt x="60" y="21845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4415" name="Arc 61"/>
            <p:cNvSpPr/>
            <p:nvPr/>
          </p:nvSpPr>
          <p:spPr>
            <a:xfrm rot="-5400000" flipV="1">
              <a:off x="881" y="990"/>
              <a:ext cx="2304" cy="794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1" y="0"/>
                </a:cxn>
                <a:cxn ang="0">
                  <a:pos x="3" y="0"/>
                </a:cxn>
              </a:cxnLst>
              <a:pathLst>
                <a:path w="43200" h="38313" fill="none">
                  <a:moveTo>
                    <a:pt x="35917" y="539"/>
                  </a:moveTo>
                  <a:cubicBezTo>
                    <a:pt x="40548" y="4639"/>
                    <a:pt x="43200" y="10527"/>
                    <a:pt x="43200" y="16713"/>
                  </a:cubicBezTo>
                  <a:cubicBezTo>
                    <a:pt x="43200" y="28642"/>
                    <a:pt x="33529" y="38313"/>
                    <a:pt x="21600" y="38313"/>
                  </a:cubicBezTo>
                  <a:cubicBezTo>
                    <a:pt x="9670" y="38313"/>
                    <a:pt x="0" y="28642"/>
                    <a:pt x="0" y="16713"/>
                  </a:cubicBezTo>
                  <a:cubicBezTo>
                    <a:pt x="-1" y="10236"/>
                    <a:pt x="2905" y="4102"/>
                    <a:pt x="7916" y="-1"/>
                  </a:cubicBezTo>
                </a:path>
                <a:path w="43200" h="38313" stroke="0">
                  <a:moveTo>
                    <a:pt x="35917" y="539"/>
                  </a:moveTo>
                  <a:cubicBezTo>
                    <a:pt x="40548" y="4639"/>
                    <a:pt x="43200" y="10527"/>
                    <a:pt x="43200" y="16713"/>
                  </a:cubicBezTo>
                  <a:cubicBezTo>
                    <a:pt x="43200" y="28642"/>
                    <a:pt x="33529" y="38313"/>
                    <a:pt x="21600" y="38313"/>
                  </a:cubicBezTo>
                  <a:cubicBezTo>
                    <a:pt x="9670" y="38313"/>
                    <a:pt x="0" y="28642"/>
                    <a:pt x="0" y="16713"/>
                  </a:cubicBezTo>
                  <a:cubicBezTo>
                    <a:pt x="-1" y="10236"/>
                    <a:pt x="2905" y="4102"/>
                    <a:pt x="7916" y="-1"/>
                  </a:cubicBezTo>
                  <a:lnTo>
                    <a:pt x="21600" y="16713"/>
                  </a:lnTo>
                  <a:lnTo>
                    <a:pt x="35917" y="539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4416" name="Arc 62"/>
            <p:cNvSpPr/>
            <p:nvPr/>
          </p:nvSpPr>
          <p:spPr>
            <a:xfrm rot="-5400000" flipV="1">
              <a:off x="822" y="1082"/>
              <a:ext cx="2640" cy="586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2" y="0"/>
                </a:cxn>
                <a:cxn ang="0">
                  <a:pos x="5" y="0"/>
                </a:cxn>
              </a:cxnLst>
              <a:pathLst>
                <a:path w="43200" h="39735" fill="none">
                  <a:moveTo>
                    <a:pt x="33825" y="328"/>
                  </a:moveTo>
                  <a:cubicBezTo>
                    <a:pt x="39693" y="4356"/>
                    <a:pt x="43200" y="11017"/>
                    <a:pt x="43200" y="18135"/>
                  </a:cubicBezTo>
                  <a:cubicBezTo>
                    <a:pt x="43200" y="30064"/>
                    <a:pt x="33529" y="39735"/>
                    <a:pt x="21600" y="39735"/>
                  </a:cubicBezTo>
                  <a:cubicBezTo>
                    <a:pt x="9670" y="39735"/>
                    <a:pt x="0" y="30064"/>
                    <a:pt x="0" y="18135"/>
                  </a:cubicBezTo>
                  <a:cubicBezTo>
                    <a:pt x="-1" y="10807"/>
                    <a:pt x="3714" y="3980"/>
                    <a:pt x="9866" y="0"/>
                  </a:cubicBezTo>
                </a:path>
                <a:path w="43200" h="39735" stroke="0">
                  <a:moveTo>
                    <a:pt x="33825" y="328"/>
                  </a:moveTo>
                  <a:cubicBezTo>
                    <a:pt x="39693" y="4356"/>
                    <a:pt x="43200" y="11017"/>
                    <a:pt x="43200" y="18135"/>
                  </a:cubicBezTo>
                  <a:cubicBezTo>
                    <a:pt x="43200" y="30064"/>
                    <a:pt x="33529" y="39735"/>
                    <a:pt x="21600" y="39735"/>
                  </a:cubicBezTo>
                  <a:cubicBezTo>
                    <a:pt x="9670" y="39735"/>
                    <a:pt x="0" y="30064"/>
                    <a:pt x="0" y="18135"/>
                  </a:cubicBezTo>
                  <a:cubicBezTo>
                    <a:pt x="-1" y="10807"/>
                    <a:pt x="3714" y="3980"/>
                    <a:pt x="9866" y="0"/>
                  </a:cubicBezTo>
                  <a:lnTo>
                    <a:pt x="21600" y="18135"/>
                  </a:lnTo>
                  <a:lnTo>
                    <a:pt x="33825" y="328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4417" name="Arc 63"/>
            <p:cNvSpPr/>
            <p:nvPr/>
          </p:nvSpPr>
          <p:spPr>
            <a:xfrm rot="-5400000" flipV="1">
              <a:off x="1252" y="238"/>
              <a:ext cx="2040" cy="325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18" y="0"/>
                </a:cxn>
                <a:cxn ang="0">
                  <a:pos x="0" y="0"/>
                </a:cxn>
              </a:cxnLst>
              <a:pathLst>
                <a:path w="21600" h="20897" fill="none">
                  <a:moveTo>
                    <a:pt x="8406" y="-1"/>
                  </a:moveTo>
                  <a:cubicBezTo>
                    <a:pt x="16402" y="3378"/>
                    <a:pt x="21600" y="11215"/>
                    <a:pt x="21600" y="19897"/>
                  </a:cubicBezTo>
                  <a:cubicBezTo>
                    <a:pt x="21600" y="20230"/>
                    <a:pt x="21592" y="20563"/>
                    <a:pt x="21576" y="20896"/>
                  </a:cubicBezTo>
                </a:path>
                <a:path w="21600" h="20897" stroke="0">
                  <a:moveTo>
                    <a:pt x="8406" y="-1"/>
                  </a:moveTo>
                  <a:cubicBezTo>
                    <a:pt x="16402" y="3378"/>
                    <a:pt x="21600" y="11215"/>
                    <a:pt x="21600" y="19897"/>
                  </a:cubicBezTo>
                  <a:cubicBezTo>
                    <a:pt x="21600" y="20230"/>
                    <a:pt x="21592" y="20563"/>
                    <a:pt x="21576" y="20896"/>
                  </a:cubicBezTo>
                  <a:lnTo>
                    <a:pt x="0" y="19897"/>
                  </a:lnTo>
                  <a:lnTo>
                    <a:pt x="8406" y="-1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4418" name="Arc 64"/>
            <p:cNvSpPr/>
            <p:nvPr/>
          </p:nvSpPr>
          <p:spPr>
            <a:xfrm rot="-5400000" flipV="1">
              <a:off x="1624" y="2286"/>
              <a:ext cx="2040" cy="316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0" y="0"/>
                </a:cxn>
                <a:cxn ang="0">
                  <a:pos x="18" y="0"/>
                </a:cxn>
              </a:cxnLst>
              <a:pathLst>
                <a:path w="21599" h="20370" fill="none">
                  <a:moveTo>
                    <a:pt x="14414" y="20370"/>
                  </a:moveTo>
                  <a:cubicBezTo>
                    <a:pt x="5856" y="17351"/>
                    <a:pt x="96" y="9305"/>
                    <a:pt x="0" y="229"/>
                  </a:cubicBezTo>
                </a:path>
                <a:path w="21599" h="20370" stroke="0">
                  <a:moveTo>
                    <a:pt x="14414" y="20370"/>
                  </a:moveTo>
                  <a:cubicBezTo>
                    <a:pt x="5856" y="17351"/>
                    <a:pt x="96" y="9305"/>
                    <a:pt x="0" y="229"/>
                  </a:cubicBezTo>
                  <a:lnTo>
                    <a:pt x="21599" y="0"/>
                  </a:lnTo>
                  <a:lnTo>
                    <a:pt x="14414" y="20370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4419" name="Arc 65"/>
            <p:cNvSpPr/>
            <p:nvPr/>
          </p:nvSpPr>
          <p:spPr>
            <a:xfrm rot="-5400000" flipV="1">
              <a:off x="1625" y="235"/>
              <a:ext cx="2040" cy="334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7" y="0"/>
                </a:cxn>
                <a:cxn ang="0">
                  <a:pos x="0" y="0"/>
                </a:cxn>
              </a:cxnLst>
              <a:pathLst>
                <a:path w="21600" h="21509" fill="none">
                  <a:moveTo>
                    <a:pt x="21539" y="0"/>
                  </a:moveTo>
                  <a:cubicBezTo>
                    <a:pt x="21579" y="535"/>
                    <a:pt x="21600" y="1072"/>
                    <a:pt x="21600" y="1609"/>
                  </a:cubicBezTo>
                  <a:cubicBezTo>
                    <a:pt x="21600" y="10292"/>
                    <a:pt x="16399" y="18131"/>
                    <a:pt x="8399" y="21508"/>
                  </a:cubicBezTo>
                </a:path>
                <a:path w="21600" h="21509" stroke="0">
                  <a:moveTo>
                    <a:pt x="21539" y="0"/>
                  </a:moveTo>
                  <a:cubicBezTo>
                    <a:pt x="21579" y="535"/>
                    <a:pt x="21600" y="1072"/>
                    <a:pt x="21600" y="1609"/>
                  </a:cubicBezTo>
                  <a:cubicBezTo>
                    <a:pt x="21600" y="10292"/>
                    <a:pt x="16399" y="18131"/>
                    <a:pt x="8399" y="21508"/>
                  </a:cubicBezTo>
                  <a:lnTo>
                    <a:pt x="0" y="1609"/>
                  </a:lnTo>
                  <a:lnTo>
                    <a:pt x="21539" y="0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4420" name="Arc 66"/>
            <p:cNvSpPr/>
            <p:nvPr/>
          </p:nvSpPr>
          <p:spPr>
            <a:xfrm rot="-5400000" flipV="1">
              <a:off x="1276" y="2460"/>
              <a:ext cx="2700" cy="319"/>
            </a:xfrm>
            <a:custGeom>
              <a:avLst/>
              <a:gdLst/>
              <a:ahLst/>
              <a:cxnLst>
                <a:cxn ang="0">
                  <a:pos x="29" y="0"/>
                </a:cxn>
                <a:cxn ang="0">
                  <a:pos x="0" y="0"/>
                </a:cxn>
                <a:cxn ang="0">
                  <a:pos x="42" y="0"/>
                </a:cxn>
              </a:cxnLst>
              <a:pathLst>
                <a:path w="21599" h="20518" fill="none">
                  <a:moveTo>
                    <a:pt x="14848" y="20517"/>
                  </a:moveTo>
                  <a:cubicBezTo>
                    <a:pt x="6067" y="17628"/>
                    <a:pt x="98" y="9472"/>
                    <a:pt x="0" y="229"/>
                  </a:cubicBezTo>
                </a:path>
                <a:path w="21599" h="20518" stroke="0">
                  <a:moveTo>
                    <a:pt x="14848" y="20517"/>
                  </a:moveTo>
                  <a:cubicBezTo>
                    <a:pt x="6067" y="17628"/>
                    <a:pt x="98" y="9472"/>
                    <a:pt x="0" y="229"/>
                  </a:cubicBezTo>
                  <a:lnTo>
                    <a:pt x="21599" y="0"/>
                  </a:lnTo>
                  <a:lnTo>
                    <a:pt x="14848" y="20517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4421" name="Arc 67"/>
            <p:cNvSpPr/>
            <p:nvPr/>
          </p:nvSpPr>
          <p:spPr>
            <a:xfrm rot="-5400000" flipV="1">
              <a:off x="1458" y="-57"/>
              <a:ext cx="2338" cy="326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8" y="0"/>
                </a:cxn>
                <a:cxn ang="0">
                  <a:pos x="0" y="0"/>
                </a:cxn>
              </a:cxnLst>
              <a:pathLst>
                <a:path w="20392" h="20851" fill="none">
                  <a:moveTo>
                    <a:pt x="20391" y="7122"/>
                  </a:moveTo>
                  <a:cubicBezTo>
                    <a:pt x="18040" y="13853"/>
                    <a:pt x="12520" y="18989"/>
                    <a:pt x="5638" y="20850"/>
                  </a:cubicBezTo>
                </a:path>
                <a:path w="20392" h="20851" stroke="0">
                  <a:moveTo>
                    <a:pt x="20391" y="7122"/>
                  </a:moveTo>
                  <a:cubicBezTo>
                    <a:pt x="18040" y="13853"/>
                    <a:pt x="12520" y="18989"/>
                    <a:pt x="5638" y="20850"/>
                  </a:cubicBezTo>
                  <a:lnTo>
                    <a:pt x="0" y="0"/>
                  </a:lnTo>
                  <a:lnTo>
                    <a:pt x="20391" y="7122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4422" name="Arc 68"/>
            <p:cNvSpPr/>
            <p:nvPr/>
          </p:nvSpPr>
          <p:spPr>
            <a:xfrm rot="5400000" flipV="1">
              <a:off x="932" y="2452"/>
              <a:ext cx="2700" cy="328"/>
            </a:xfrm>
            <a:custGeom>
              <a:avLst/>
              <a:gdLst/>
              <a:ahLst/>
              <a:cxnLst>
                <a:cxn ang="0">
                  <a:pos x="42" y="0"/>
                </a:cxn>
                <a:cxn ang="0">
                  <a:pos x="13" y="0"/>
                </a:cxn>
                <a:cxn ang="0">
                  <a:pos x="0" y="0"/>
                </a:cxn>
              </a:cxnLst>
              <a:pathLst>
                <a:path w="21600" h="21128" fill="none">
                  <a:moveTo>
                    <a:pt x="21592" y="0"/>
                  </a:moveTo>
                  <a:cubicBezTo>
                    <a:pt x="21597" y="186"/>
                    <a:pt x="21600" y="372"/>
                    <a:pt x="21600" y="559"/>
                  </a:cubicBezTo>
                  <a:cubicBezTo>
                    <a:pt x="21600" y="9947"/>
                    <a:pt x="15534" y="18261"/>
                    <a:pt x="6593" y="21127"/>
                  </a:cubicBezTo>
                </a:path>
                <a:path w="21600" h="21128" stroke="0">
                  <a:moveTo>
                    <a:pt x="21592" y="0"/>
                  </a:moveTo>
                  <a:cubicBezTo>
                    <a:pt x="21597" y="186"/>
                    <a:pt x="21600" y="372"/>
                    <a:pt x="21600" y="559"/>
                  </a:cubicBezTo>
                  <a:cubicBezTo>
                    <a:pt x="21600" y="9947"/>
                    <a:pt x="15534" y="18261"/>
                    <a:pt x="6593" y="21127"/>
                  </a:cubicBezTo>
                  <a:lnTo>
                    <a:pt x="0" y="559"/>
                  </a:lnTo>
                  <a:lnTo>
                    <a:pt x="21592" y="0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4423" name="Arc 69"/>
            <p:cNvSpPr/>
            <p:nvPr/>
          </p:nvSpPr>
          <p:spPr>
            <a:xfrm rot="5400000" flipV="1">
              <a:off x="1118" y="-63"/>
              <a:ext cx="2328" cy="326"/>
            </a:xfrm>
            <a:custGeom>
              <a:avLst/>
              <a:gdLst/>
              <a:ahLst/>
              <a:cxnLst>
                <a:cxn ang="0">
                  <a:pos x="27" y="0"/>
                </a:cxn>
                <a:cxn ang="0">
                  <a:pos x="0" y="0"/>
                </a:cxn>
                <a:cxn ang="0">
                  <a:pos x="36" y="0"/>
                </a:cxn>
              </a:cxnLst>
              <a:pathLst>
                <a:path w="18621" h="20992" fill="none">
                  <a:moveTo>
                    <a:pt x="13530" y="20991"/>
                  </a:moveTo>
                  <a:cubicBezTo>
                    <a:pt x="7845" y="19612"/>
                    <a:pt x="2963" y="15987"/>
                    <a:pt x="-1" y="10945"/>
                  </a:cubicBezTo>
                </a:path>
                <a:path w="18621" h="20992" stroke="0">
                  <a:moveTo>
                    <a:pt x="13530" y="20991"/>
                  </a:moveTo>
                  <a:cubicBezTo>
                    <a:pt x="7845" y="19612"/>
                    <a:pt x="2963" y="15987"/>
                    <a:pt x="-1" y="10945"/>
                  </a:cubicBezTo>
                  <a:lnTo>
                    <a:pt x="18621" y="0"/>
                  </a:lnTo>
                  <a:lnTo>
                    <a:pt x="13530" y="20991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4424" name="Arc 70"/>
            <p:cNvSpPr/>
            <p:nvPr/>
          </p:nvSpPr>
          <p:spPr>
            <a:xfrm rot="5400000" flipV="1">
              <a:off x="1458" y="1069"/>
              <a:ext cx="2640" cy="583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2" y="0"/>
                </a:cxn>
                <a:cxn ang="0">
                  <a:pos x="5" y="0"/>
                </a:cxn>
              </a:cxnLst>
              <a:pathLst>
                <a:path w="43200" h="39524" fill="none">
                  <a:moveTo>
                    <a:pt x="34353" y="491"/>
                  </a:moveTo>
                  <a:cubicBezTo>
                    <a:pt x="39913" y="4558"/>
                    <a:pt x="43200" y="11034"/>
                    <a:pt x="43200" y="17924"/>
                  </a:cubicBezTo>
                  <a:cubicBezTo>
                    <a:pt x="43200" y="29853"/>
                    <a:pt x="33529" y="39524"/>
                    <a:pt x="21600" y="39524"/>
                  </a:cubicBezTo>
                  <a:cubicBezTo>
                    <a:pt x="9670" y="39524"/>
                    <a:pt x="0" y="29853"/>
                    <a:pt x="0" y="17924"/>
                  </a:cubicBezTo>
                  <a:cubicBezTo>
                    <a:pt x="-1" y="10732"/>
                    <a:pt x="3579" y="4012"/>
                    <a:pt x="9546" y="-1"/>
                  </a:cubicBezTo>
                </a:path>
                <a:path w="43200" h="39524" stroke="0">
                  <a:moveTo>
                    <a:pt x="34353" y="491"/>
                  </a:moveTo>
                  <a:cubicBezTo>
                    <a:pt x="39913" y="4558"/>
                    <a:pt x="43200" y="11034"/>
                    <a:pt x="43200" y="17924"/>
                  </a:cubicBezTo>
                  <a:cubicBezTo>
                    <a:pt x="43200" y="29853"/>
                    <a:pt x="33529" y="39524"/>
                    <a:pt x="21600" y="39524"/>
                  </a:cubicBezTo>
                  <a:cubicBezTo>
                    <a:pt x="9670" y="39524"/>
                    <a:pt x="0" y="29853"/>
                    <a:pt x="0" y="17924"/>
                  </a:cubicBezTo>
                  <a:cubicBezTo>
                    <a:pt x="-1" y="10732"/>
                    <a:pt x="3579" y="4012"/>
                    <a:pt x="9546" y="-1"/>
                  </a:cubicBezTo>
                  <a:lnTo>
                    <a:pt x="21600" y="17924"/>
                  </a:lnTo>
                  <a:lnTo>
                    <a:pt x="34353" y="491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4425" name="Arc 71"/>
            <p:cNvSpPr/>
            <p:nvPr/>
          </p:nvSpPr>
          <p:spPr>
            <a:xfrm rot="5400000" flipV="1">
              <a:off x="1732" y="987"/>
              <a:ext cx="2304" cy="798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1" y="0"/>
                </a:cxn>
                <a:cxn ang="0">
                  <a:pos x="3" y="0"/>
                </a:cxn>
              </a:cxnLst>
              <a:pathLst>
                <a:path w="43200" h="38542" fill="none">
                  <a:moveTo>
                    <a:pt x="34998" y="0"/>
                  </a:moveTo>
                  <a:cubicBezTo>
                    <a:pt x="40178" y="4096"/>
                    <a:pt x="43200" y="10337"/>
                    <a:pt x="43200" y="16942"/>
                  </a:cubicBezTo>
                  <a:cubicBezTo>
                    <a:pt x="43200" y="28871"/>
                    <a:pt x="33529" y="38542"/>
                    <a:pt x="21600" y="38542"/>
                  </a:cubicBezTo>
                  <a:cubicBezTo>
                    <a:pt x="9670" y="38542"/>
                    <a:pt x="0" y="28871"/>
                    <a:pt x="0" y="16942"/>
                  </a:cubicBezTo>
                  <a:cubicBezTo>
                    <a:pt x="-1" y="10744"/>
                    <a:pt x="2662" y="4844"/>
                    <a:pt x="7310" y="744"/>
                  </a:cubicBezTo>
                </a:path>
                <a:path w="43200" h="38542" stroke="0">
                  <a:moveTo>
                    <a:pt x="34998" y="0"/>
                  </a:moveTo>
                  <a:cubicBezTo>
                    <a:pt x="40178" y="4096"/>
                    <a:pt x="43200" y="10337"/>
                    <a:pt x="43200" y="16942"/>
                  </a:cubicBezTo>
                  <a:cubicBezTo>
                    <a:pt x="43200" y="28871"/>
                    <a:pt x="33529" y="38542"/>
                    <a:pt x="21600" y="38542"/>
                  </a:cubicBezTo>
                  <a:cubicBezTo>
                    <a:pt x="9670" y="38542"/>
                    <a:pt x="0" y="28871"/>
                    <a:pt x="0" y="16942"/>
                  </a:cubicBezTo>
                  <a:cubicBezTo>
                    <a:pt x="-1" y="10744"/>
                    <a:pt x="2662" y="4844"/>
                    <a:pt x="7310" y="744"/>
                  </a:cubicBezTo>
                  <a:lnTo>
                    <a:pt x="21600" y="16942"/>
                  </a:lnTo>
                  <a:lnTo>
                    <a:pt x="34998" y="0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4426" name="Line 72"/>
            <p:cNvSpPr/>
            <p:nvPr/>
          </p:nvSpPr>
          <p:spPr>
            <a:xfrm rot="5400000">
              <a:off x="1510" y="3043"/>
              <a:ext cx="1892" cy="0"/>
            </a:xfrm>
            <a:prstGeom prst="line">
              <a:avLst/>
            </a:prstGeom>
            <a:ln w="9525" cap="flat" cmpd="sng">
              <a:solidFill>
                <a:srgbClr val="FF99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4427" name="Line 73"/>
            <p:cNvSpPr/>
            <p:nvPr/>
          </p:nvSpPr>
          <p:spPr>
            <a:xfrm rot="5400000">
              <a:off x="1635" y="-194"/>
              <a:ext cx="1642" cy="0"/>
            </a:xfrm>
            <a:prstGeom prst="line">
              <a:avLst/>
            </a:prstGeom>
            <a:ln w="9525" cap="flat" cmpd="sng">
              <a:solidFill>
                <a:srgbClr val="FF99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4428" name="Line 74"/>
            <p:cNvSpPr/>
            <p:nvPr/>
          </p:nvSpPr>
          <p:spPr>
            <a:xfrm rot="5400000">
              <a:off x="3236" y="1409"/>
              <a:ext cx="96" cy="0"/>
            </a:xfrm>
            <a:prstGeom prst="line">
              <a:avLst/>
            </a:prstGeom>
            <a:ln w="9525" cap="flat" cmpd="sng">
              <a:solidFill>
                <a:srgbClr val="FF0066"/>
              </a:solidFill>
              <a:prstDash val="solid"/>
              <a:headEnd type="none" w="lg" len="lg"/>
              <a:tailEnd type="stealth" w="lg" len="lg"/>
            </a:ln>
          </p:spPr>
        </p:sp>
        <p:sp>
          <p:nvSpPr>
            <p:cNvPr id="14429" name="Line 75"/>
            <p:cNvSpPr/>
            <p:nvPr/>
          </p:nvSpPr>
          <p:spPr>
            <a:xfrm rot="5400000">
              <a:off x="3024" y="1409"/>
              <a:ext cx="96" cy="0"/>
            </a:xfrm>
            <a:prstGeom prst="line">
              <a:avLst/>
            </a:prstGeom>
            <a:ln w="9525" cap="flat" cmpd="sng">
              <a:solidFill>
                <a:srgbClr val="FF0066"/>
              </a:solidFill>
              <a:prstDash val="solid"/>
              <a:headEnd type="none" w="lg" len="lg"/>
              <a:tailEnd type="stealth" w="lg" len="lg"/>
            </a:ln>
          </p:spPr>
        </p:sp>
        <p:sp>
          <p:nvSpPr>
            <p:cNvPr id="14430" name="Line 76"/>
            <p:cNvSpPr/>
            <p:nvPr/>
          </p:nvSpPr>
          <p:spPr>
            <a:xfrm rot="3720000">
              <a:off x="2574" y="2563"/>
              <a:ext cx="96" cy="0"/>
            </a:xfrm>
            <a:prstGeom prst="line">
              <a:avLst/>
            </a:prstGeom>
            <a:ln w="9525" cap="flat" cmpd="sng">
              <a:solidFill>
                <a:srgbClr val="FF0066"/>
              </a:solidFill>
              <a:prstDash val="solid"/>
              <a:headEnd type="none" w="lg" len="lg"/>
              <a:tailEnd type="stealth" w="lg" len="lg"/>
            </a:ln>
          </p:spPr>
        </p:sp>
        <p:sp>
          <p:nvSpPr>
            <p:cNvPr id="14431" name="Line 77"/>
            <p:cNvSpPr/>
            <p:nvPr/>
          </p:nvSpPr>
          <p:spPr>
            <a:xfrm rot="7140000">
              <a:off x="2290" y="2333"/>
              <a:ext cx="96" cy="0"/>
            </a:xfrm>
            <a:prstGeom prst="line">
              <a:avLst/>
            </a:prstGeom>
            <a:ln w="9525" cap="flat" cmpd="sng">
              <a:solidFill>
                <a:srgbClr val="FF0066"/>
              </a:solidFill>
              <a:prstDash val="solid"/>
              <a:headEnd type="none" w="lg" len="lg"/>
              <a:tailEnd type="stealth" w="lg" len="lg"/>
            </a:ln>
          </p:spPr>
        </p:sp>
        <p:sp>
          <p:nvSpPr>
            <p:cNvPr id="14432" name="Line 78"/>
            <p:cNvSpPr/>
            <p:nvPr/>
          </p:nvSpPr>
          <p:spPr>
            <a:xfrm rot="4920000">
              <a:off x="2504" y="2781"/>
              <a:ext cx="96" cy="0"/>
            </a:xfrm>
            <a:prstGeom prst="line">
              <a:avLst/>
            </a:prstGeom>
            <a:ln w="9525" cap="flat" cmpd="sng">
              <a:solidFill>
                <a:srgbClr val="FF0066"/>
              </a:solidFill>
              <a:prstDash val="solid"/>
              <a:headEnd type="none" w="lg" len="lg"/>
              <a:tailEnd type="stealth" w="lg" len="lg"/>
            </a:ln>
          </p:spPr>
        </p:sp>
        <p:sp>
          <p:nvSpPr>
            <p:cNvPr id="14433" name="Line 79"/>
            <p:cNvSpPr/>
            <p:nvPr/>
          </p:nvSpPr>
          <p:spPr>
            <a:xfrm rot="5820000">
              <a:off x="2318" y="2777"/>
              <a:ext cx="96" cy="0"/>
            </a:xfrm>
            <a:prstGeom prst="line">
              <a:avLst/>
            </a:prstGeom>
            <a:ln w="9525" cap="flat" cmpd="sng">
              <a:solidFill>
                <a:srgbClr val="FF0066"/>
              </a:solidFill>
              <a:prstDash val="solid"/>
              <a:headEnd type="none" w="lg" len="lg"/>
              <a:tailEnd type="stealth" w="lg" len="lg"/>
            </a:ln>
          </p:spPr>
        </p:sp>
        <p:sp>
          <p:nvSpPr>
            <p:cNvPr id="14434" name="Line 80"/>
            <p:cNvSpPr/>
            <p:nvPr/>
          </p:nvSpPr>
          <p:spPr>
            <a:xfrm rot="5760000">
              <a:off x="2336" y="3033"/>
              <a:ext cx="96" cy="0"/>
            </a:xfrm>
            <a:prstGeom prst="line">
              <a:avLst/>
            </a:prstGeom>
            <a:ln w="9525" cap="flat" cmpd="sng">
              <a:solidFill>
                <a:srgbClr val="FF0066"/>
              </a:solidFill>
              <a:prstDash val="solid"/>
              <a:headEnd type="none" w="lg" len="lg"/>
              <a:tailEnd type="stealth" w="lg" len="lg"/>
            </a:ln>
          </p:spPr>
        </p:sp>
        <p:sp>
          <p:nvSpPr>
            <p:cNvPr id="14435" name="Line 81"/>
            <p:cNvSpPr/>
            <p:nvPr/>
          </p:nvSpPr>
          <p:spPr>
            <a:xfrm rot="5040000">
              <a:off x="2484" y="3037"/>
              <a:ext cx="96" cy="0"/>
            </a:xfrm>
            <a:prstGeom prst="line">
              <a:avLst/>
            </a:prstGeom>
            <a:ln w="9525" cap="flat" cmpd="sng">
              <a:solidFill>
                <a:srgbClr val="FF0066"/>
              </a:solidFill>
              <a:prstDash val="solid"/>
              <a:headEnd type="none" w="lg" len="lg"/>
              <a:tailEnd type="stealth" w="lg" len="lg"/>
            </a:ln>
          </p:spPr>
        </p:sp>
        <p:sp>
          <p:nvSpPr>
            <p:cNvPr id="14436" name="Line 82"/>
            <p:cNvSpPr/>
            <p:nvPr/>
          </p:nvSpPr>
          <p:spPr>
            <a:xfrm rot="5400000">
              <a:off x="2408" y="3257"/>
              <a:ext cx="96" cy="0"/>
            </a:xfrm>
            <a:prstGeom prst="line">
              <a:avLst/>
            </a:prstGeom>
            <a:ln w="9525" cap="flat" cmpd="sng">
              <a:solidFill>
                <a:srgbClr val="FF0066"/>
              </a:solidFill>
              <a:prstDash val="solid"/>
              <a:headEnd type="none" w="lg" len="lg"/>
              <a:tailEnd type="stealth" w="lg" len="lg"/>
            </a:ln>
          </p:spPr>
        </p:sp>
        <p:sp>
          <p:nvSpPr>
            <p:cNvPr id="14437" name="Line 83"/>
            <p:cNvSpPr/>
            <p:nvPr/>
          </p:nvSpPr>
          <p:spPr>
            <a:xfrm rot="6060000">
              <a:off x="2516" y="-89"/>
              <a:ext cx="96" cy="0"/>
            </a:xfrm>
            <a:prstGeom prst="line">
              <a:avLst/>
            </a:prstGeom>
            <a:ln w="9525" cap="flat" cmpd="sng">
              <a:solidFill>
                <a:srgbClr val="FF0066"/>
              </a:solidFill>
              <a:prstDash val="solid"/>
              <a:headEnd type="none" w="lg" len="lg"/>
              <a:tailEnd type="stealth" w="lg" len="lg"/>
            </a:ln>
          </p:spPr>
        </p:sp>
        <p:sp>
          <p:nvSpPr>
            <p:cNvPr id="14438" name="Line 84"/>
            <p:cNvSpPr/>
            <p:nvPr/>
          </p:nvSpPr>
          <p:spPr>
            <a:xfrm rot="5880000">
              <a:off x="2490" y="-385"/>
              <a:ext cx="96" cy="0"/>
            </a:xfrm>
            <a:prstGeom prst="line">
              <a:avLst/>
            </a:prstGeom>
            <a:ln w="9525" cap="flat" cmpd="sng">
              <a:solidFill>
                <a:srgbClr val="FF0066"/>
              </a:solidFill>
              <a:prstDash val="solid"/>
              <a:headEnd type="none" w="lg" len="lg"/>
              <a:tailEnd type="stealth" w="lg" len="lg"/>
            </a:ln>
          </p:spPr>
        </p:sp>
        <p:sp>
          <p:nvSpPr>
            <p:cNvPr id="14439" name="Line 85"/>
            <p:cNvSpPr/>
            <p:nvPr/>
          </p:nvSpPr>
          <p:spPr>
            <a:xfrm rot="5400000">
              <a:off x="2408" y="-679"/>
              <a:ext cx="96" cy="0"/>
            </a:xfrm>
            <a:prstGeom prst="line">
              <a:avLst/>
            </a:prstGeom>
            <a:ln w="9525" cap="flat" cmpd="sng">
              <a:solidFill>
                <a:srgbClr val="FF0066"/>
              </a:solidFill>
              <a:prstDash val="solid"/>
              <a:headEnd type="none" w="lg" len="lg"/>
              <a:tailEnd type="stealth" w="lg" len="lg"/>
            </a:ln>
          </p:spPr>
        </p:sp>
        <p:sp>
          <p:nvSpPr>
            <p:cNvPr id="14440" name="Line 86"/>
            <p:cNvSpPr/>
            <p:nvPr/>
          </p:nvSpPr>
          <p:spPr>
            <a:xfrm rot="5400000">
              <a:off x="1800" y="1409"/>
              <a:ext cx="96" cy="0"/>
            </a:xfrm>
            <a:prstGeom prst="line">
              <a:avLst/>
            </a:prstGeom>
            <a:ln w="9525" cap="flat" cmpd="sng">
              <a:solidFill>
                <a:srgbClr val="FF0066"/>
              </a:solidFill>
              <a:prstDash val="solid"/>
              <a:headEnd type="none" w="lg" len="lg"/>
              <a:tailEnd type="stealth" w="lg" len="lg"/>
            </a:ln>
          </p:spPr>
        </p:sp>
        <p:sp>
          <p:nvSpPr>
            <p:cNvPr id="14441" name="Line 87"/>
            <p:cNvSpPr/>
            <p:nvPr/>
          </p:nvSpPr>
          <p:spPr>
            <a:xfrm rot="5400000">
              <a:off x="1588" y="1407"/>
              <a:ext cx="96" cy="0"/>
            </a:xfrm>
            <a:prstGeom prst="line">
              <a:avLst/>
            </a:prstGeom>
            <a:ln w="9525" cap="flat" cmpd="sng">
              <a:solidFill>
                <a:srgbClr val="FF0066"/>
              </a:solidFill>
              <a:prstDash val="solid"/>
              <a:headEnd type="none" w="lg" len="lg"/>
              <a:tailEnd type="stealth" w="lg" len="lg"/>
            </a:ln>
          </p:spPr>
        </p:sp>
        <p:sp>
          <p:nvSpPr>
            <p:cNvPr id="14442" name="Line 88"/>
            <p:cNvSpPr/>
            <p:nvPr/>
          </p:nvSpPr>
          <p:spPr>
            <a:xfrm rot="3600000">
              <a:off x="2542" y="2345"/>
              <a:ext cx="96" cy="0"/>
            </a:xfrm>
            <a:prstGeom prst="line">
              <a:avLst/>
            </a:prstGeom>
            <a:ln w="9525" cap="flat" cmpd="sng">
              <a:solidFill>
                <a:srgbClr val="FF0066"/>
              </a:solidFill>
              <a:prstDash val="solid"/>
              <a:headEnd type="none" w="lg" len="lg"/>
              <a:tailEnd type="stealth" w="lg" len="lg"/>
            </a:ln>
          </p:spPr>
        </p:sp>
        <p:sp>
          <p:nvSpPr>
            <p:cNvPr id="14443" name="Line 89"/>
            <p:cNvSpPr/>
            <p:nvPr/>
          </p:nvSpPr>
          <p:spPr>
            <a:xfrm rot="7140000">
              <a:off x="2254" y="2565"/>
              <a:ext cx="96" cy="0"/>
            </a:xfrm>
            <a:prstGeom prst="line">
              <a:avLst/>
            </a:prstGeom>
            <a:ln w="9525" cap="flat" cmpd="sng">
              <a:solidFill>
                <a:srgbClr val="FF0066"/>
              </a:solidFill>
              <a:prstDash val="solid"/>
              <a:headEnd type="none" w="lg" len="lg"/>
              <a:tailEnd type="stealth" w="lg" len="lg"/>
            </a:ln>
          </p:spPr>
        </p:sp>
        <p:sp>
          <p:nvSpPr>
            <p:cNvPr id="14444" name="Line 90"/>
            <p:cNvSpPr/>
            <p:nvPr/>
          </p:nvSpPr>
          <p:spPr>
            <a:xfrm rot="7140000">
              <a:off x="2530" y="447"/>
              <a:ext cx="96" cy="0"/>
            </a:xfrm>
            <a:prstGeom prst="line">
              <a:avLst/>
            </a:prstGeom>
            <a:ln w="9525" cap="flat" cmpd="sng">
              <a:solidFill>
                <a:srgbClr val="FF0066"/>
              </a:solidFill>
              <a:prstDash val="solid"/>
              <a:headEnd type="none" w="lg" len="lg"/>
              <a:tailEnd type="stealth" w="lg" len="lg"/>
            </a:ln>
          </p:spPr>
        </p:sp>
        <p:sp>
          <p:nvSpPr>
            <p:cNvPr id="14445" name="Line 91"/>
            <p:cNvSpPr/>
            <p:nvPr/>
          </p:nvSpPr>
          <p:spPr>
            <a:xfrm rot="6720000">
              <a:off x="2542" y="227"/>
              <a:ext cx="96" cy="0"/>
            </a:xfrm>
            <a:prstGeom prst="line">
              <a:avLst/>
            </a:prstGeom>
            <a:ln w="9525" cap="flat" cmpd="sng">
              <a:solidFill>
                <a:srgbClr val="FF0066"/>
              </a:solidFill>
              <a:prstDash val="solid"/>
              <a:headEnd type="none" w="lg" len="lg"/>
              <a:tailEnd type="stealth" w="lg" len="lg"/>
            </a:ln>
          </p:spPr>
        </p:sp>
        <p:sp>
          <p:nvSpPr>
            <p:cNvPr id="14446" name="Line 92"/>
            <p:cNvSpPr/>
            <p:nvPr/>
          </p:nvSpPr>
          <p:spPr>
            <a:xfrm rot="3600000">
              <a:off x="2290" y="439"/>
              <a:ext cx="96" cy="0"/>
            </a:xfrm>
            <a:prstGeom prst="line">
              <a:avLst/>
            </a:prstGeom>
            <a:ln w="9525" cap="flat" cmpd="sng">
              <a:solidFill>
                <a:srgbClr val="FF0066"/>
              </a:solidFill>
              <a:prstDash val="solid"/>
              <a:headEnd type="none" w="lg" len="lg"/>
              <a:tailEnd type="stealth" w="lg" len="lg"/>
            </a:ln>
          </p:spPr>
        </p:sp>
        <p:sp>
          <p:nvSpPr>
            <p:cNvPr id="14447" name="Line 93"/>
            <p:cNvSpPr/>
            <p:nvPr/>
          </p:nvSpPr>
          <p:spPr>
            <a:xfrm rot="4080000">
              <a:off x="2276" y="227"/>
              <a:ext cx="96" cy="0"/>
            </a:xfrm>
            <a:prstGeom prst="line">
              <a:avLst/>
            </a:prstGeom>
            <a:ln w="9525" cap="flat" cmpd="sng">
              <a:solidFill>
                <a:srgbClr val="FF0066"/>
              </a:solidFill>
              <a:prstDash val="solid"/>
              <a:headEnd type="none" w="lg" len="lg"/>
              <a:tailEnd type="stealth" w="lg" len="lg"/>
            </a:ln>
          </p:spPr>
        </p:sp>
        <p:sp>
          <p:nvSpPr>
            <p:cNvPr id="14448" name="Line 94"/>
            <p:cNvSpPr/>
            <p:nvPr/>
          </p:nvSpPr>
          <p:spPr>
            <a:xfrm rot="4740000">
              <a:off x="2306" y="-81"/>
              <a:ext cx="96" cy="0"/>
            </a:xfrm>
            <a:prstGeom prst="line">
              <a:avLst/>
            </a:prstGeom>
            <a:ln w="9525" cap="flat" cmpd="sng">
              <a:solidFill>
                <a:srgbClr val="FF0066"/>
              </a:solidFill>
              <a:prstDash val="solid"/>
              <a:headEnd type="none" w="lg" len="lg"/>
              <a:tailEnd type="stealth" w="lg" len="lg"/>
            </a:ln>
          </p:spPr>
        </p:sp>
        <p:sp>
          <p:nvSpPr>
            <p:cNvPr id="14449" name="Line 95"/>
            <p:cNvSpPr/>
            <p:nvPr/>
          </p:nvSpPr>
          <p:spPr>
            <a:xfrm rot="5040000">
              <a:off x="2338" y="-401"/>
              <a:ext cx="96" cy="0"/>
            </a:xfrm>
            <a:prstGeom prst="line">
              <a:avLst/>
            </a:prstGeom>
            <a:ln w="9525" cap="flat" cmpd="sng">
              <a:solidFill>
                <a:srgbClr val="FF0066"/>
              </a:solidFill>
              <a:prstDash val="solid"/>
              <a:headEnd type="none" w="lg" len="lg"/>
              <a:tailEnd type="stealth" w="lg" len="lg"/>
            </a:ln>
          </p:spPr>
        </p:sp>
      </p:grpSp>
      <p:grpSp>
        <p:nvGrpSpPr>
          <p:cNvPr id="14388" name="Group 96"/>
          <p:cNvGrpSpPr/>
          <p:nvPr/>
        </p:nvGrpSpPr>
        <p:grpSpPr>
          <a:xfrm>
            <a:off x="1003300" y="642938"/>
            <a:ext cx="1023938" cy="1968500"/>
            <a:chOff x="356" y="733"/>
            <a:chExt cx="645" cy="1240"/>
          </a:xfrm>
        </p:grpSpPr>
        <p:sp>
          <p:nvSpPr>
            <p:cNvPr id="14406" name="Arc 97"/>
            <p:cNvSpPr/>
            <p:nvPr/>
          </p:nvSpPr>
          <p:spPr>
            <a:xfrm flipH="1">
              <a:off x="356" y="737"/>
              <a:ext cx="313" cy="114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</a:cxnLst>
              <a:pathLst>
                <a:path w="22813" h="39652" fill="none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28873"/>
                    <a:pt x="19152" y="35658"/>
                    <a:pt x="13074" y="39652"/>
                  </a:cubicBezTo>
                </a:path>
                <a:path w="22813" h="39652" stroke="0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28873"/>
                    <a:pt x="19152" y="35658"/>
                    <a:pt x="13074" y="39652"/>
                  </a:cubicBezTo>
                  <a:lnTo>
                    <a:pt x="1213" y="21600"/>
                  </a:lnTo>
                  <a:lnTo>
                    <a:pt x="0" y="34"/>
                  </a:lnTo>
                  <a:close/>
                </a:path>
              </a:pathLst>
            </a:custGeom>
            <a:noFill/>
            <a:ln w="76200" cap="flat" cmpd="sng">
              <a:solidFill>
                <a:srgbClr val="9933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4407" name="Arc 98"/>
            <p:cNvSpPr/>
            <p:nvPr/>
          </p:nvSpPr>
          <p:spPr>
            <a:xfrm flipH="1">
              <a:off x="423" y="733"/>
              <a:ext cx="313" cy="115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</a:cxnLst>
              <a:pathLst>
                <a:path w="22813" h="39945" fill="none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29066"/>
                    <a:pt x="18957" y="36003"/>
                    <a:pt x="12615" y="39944"/>
                  </a:cubicBezTo>
                </a:path>
                <a:path w="22813" h="39945" stroke="0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29066"/>
                    <a:pt x="18957" y="36003"/>
                    <a:pt x="12615" y="39944"/>
                  </a:cubicBezTo>
                  <a:lnTo>
                    <a:pt x="1213" y="21600"/>
                  </a:lnTo>
                  <a:lnTo>
                    <a:pt x="0" y="34"/>
                  </a:lnTo>
                  <a:close/>
                </a:path>
              </a:pathLst>
            </a:custGeom>
            <a:noFill/>
            <a:ln w="76200" cap="flat" cmpd="sng">
              <a:solidFill>
                <a:srgbClr val="9933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4408" name="Arc 99"/>
            <p:cNvSpPr/>
            <p:nvPr/>
          </p:nvSpPr>
          <p:spPr>
            <a:xfrm flipH="1">
              <a:off x="493" y="738"/>
              <a:ext cx="313" cy="115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</a:cxnLst>
              <a:pathLst>
                <a:path w="22813" h="39945" fill="none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29066"/>
                    <a:pt x="18957" y="36003"/>
                    <a:pt x="12615" y="39944"/>
                  </a:cubicBezTo>
                </a:path>
                <a:path w="22813" h="39945" stroke="0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29066"/>
                    <a:pt x="18957" y="36003"/>
                    <a:pt x="12615" y="39944"/>
                  </a:cubicBezTo>
                  <a:lnTo>
                    <a:pt x="1213" y="21600"/>
                  </a:lnTo>
                  <a:lnTo>
                    <a:pt x="0" y="34"/>
                  </a:lnTo>
                  <a:close/>
                </a:path>
              </a:pathLst>
            </a:custGeom>
            <a:noFill/>
            <a:ln w="76200" cap="flat" cmpd="sng">
              <a:solidFill>
                <a:srgbClr val="9933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4409" name="Arc 100"/>
            <p:cNvSpPr/>
            <p:nvPr/>
          </p:nvSpPr>
          <p:spPr>
            <a:xfrm flipH="1">
              <a:off x="558" y="738"/>
              <a:ext cx="313" cy="115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</a:cxnLst>
              <a:pathLst>
                <a:path w="22813" h="39945" fill="none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29066"/>
                    <a:pt x="18957" y="36003"/>
                    <a:pt x="12615" y="39944"/>
                  </a:cubicBezTo>
                </a:path>
                <a:path w="22813" h="39945" stroke="0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29066"/>
                    <a:pt x="18957" y="36003"/>
                    <a:pt x="12615" y="39944"/>
                  </a:cubicBezTo>
                  <a:lnTo>
                    <a:pt x="1213" y="21600"/>
                  </a:lnTo>
                  <a:lnTo>
                    <a:pt x="0" y="34"/>
                  </a:lnTo>
                  <a:close/>
                </a:path>
              </a:pathLst>
            </a:custGeom>
            <a:noFill/>
            <a:ln w="76200" cap="flat" cmpd="sng">
              <a:solidFill>
                <a:srgbClr val="9933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4410" name="Arc 101"/>
            <p:cNvSpPr/>
            <p:nvPr/>
          </p:nvSpPr>
          <p:spPr>
            <a:xfrm flipH="1">
              <a:off x="623" y="738"/>
              <a:ext cx="313" cy="115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</a:cxnLst>
              <a:pathLst>
                <a:path w="22813" h="39945" fill="none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29066"/>
                    <a:pt x="18957" y="36003"/>
                    <a:pt x="12615" y="39944"/>
                  </a:cubicBezTo>
                </a:path>
                <a:path w="22813" h="39945" stroke="0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29066"/>
                    <a:pt x="18957" y="36003"/>
                    <a:pt x="12615" y="39944"/>
                  </a:cubicBezTo>
                  <a:lnTo>
                    <a:pt x="1213" y="21600"/>
                  </a:lnTo>
                  <a:lnTo>
                    <a:pt x="0" y="34"/>
                  </a:lnTo>
                  <a:close/>
                </a:path>
              </a:pathLst>
            </a:custGeom>
            <a:noFill/>
            <a:ln w="76200" cap="flat" cmpd="sng">
              <a:solidFill>
                <a:srgbClr val="9933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4411" name="Arc 102"/>
            <p:cNvSpPr/>
            <p:nvPr/>
          </p:nvSpPr>
          <p:spPr>
            <a:xfrm flipH="1">
              <a:off x="688" y="738"/>
              <a:ext cx="313" cy="123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</a:cxnLst>
              <a:pathLst>
                <a:path w="22813" h="42699" fill="none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31747"/>
                    <a:pt x="15748" y="40527"/>
                    <a:pt x="5836" y="42699"/>
                  </a:cubicBezTo>
                </a:path>
                <a:path w="22813" h="42699" stroke="0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31747"/>
                    <a:pt x="15748" y="40527"/>
                    <a:pt x="5836" y="42699"/>
                  </a:cubicBezTo>
                  <a:lnTo>
                    <a:pt x="1213" y="21600"/>
                  </a:lnTo>
                  <a:lnTo>
                    <a:pt x="0" y="34"/>
                  </a:lnTo>
                  <a:close/>
                </a:path>
              </a:pathLst>
            </a:custGeom>
            <a:noFill/>
            <a:ln w="76200" cap="flat" cmpd="sng">
              <a:solidFill>
                <a:srgbClr val="9933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sp>
        <p:nvSpPr>
          <p:cNvPr id="14389" name="Freeform 103"/>
          <p:cNvSpPr/>
          <p:nvPr/>
        </p:nvSpPr>
        <p:spPr>
          <a:xfrm>
            <a:off x="936625" y="2451100"/>
            <a:ext cx="6618288" cy="3659188"/>
          </a:xfrm>
          <a:custGeom>
            <a:avLst/>
            <a:gdLst/>
            <a:ahLst/>
            <a:cxnLst>
              <a:cxn ang="0">
                <a:pos x="2147483647" y="0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pathLst>
              <a:path w="4169" h="2305">
                <a:moveTo>
                  <a:pt x="166" y="0"/>
                </a:moveTo>
                <a:cubicBezTo>
                  <a:pt x="184" y="303"/>
                  <a:pt x="0" y="1449"/>
                  <a:pt x="274" y="1816"/>
                </a:cubicBezTo>
                <a:cubicBezTo>
                  <a:pt x="548" y="2183"/>
                  <a:pt x="1266" y="2120"/>
                  <a:pt x="1810" y="2200"/>
                </a:cubicBezTo>
                <a:cubicBezTo>
                  <a:pt x="2354" y="2280"/>
                  <a:pt x="3161" y="2289"/>
                  <a:pt x="3538" y="2296"/>
                </a:cubicBezTo>
                <a:cubicBezTo>
                  <a:pt x="3915" y="2303"/>
                  <a:pt x="3975" y="2305"/>
                  <a:pt x="4072" y="2244"/>
                </a:cubicBezTo>
                <a:cubicBezTo>
                  <a:pt x="4169" y="2183"/>
                  <a:pt x="4113" y="1995"/>
                  <a:pt x="4123" y="1929"/>
                </a:cubicBezTo>
              </a:path>
            </a:pathLst>
          </a:custGeom>
          <a:noFill/>
          <a:ln w="12700" cap="flat" cmpd="sng">
            <a:solidFill>
              <a:schemeClr val="folHlink">
                <a:alpha val="100000"/>
              </a:schemeClr>
            </a:solidFill>
            <a:prstDash val="solid"/>
            <a:round/>
            <a:headEnd type="oval" w="sm" len="sm"/>
            <a:tailEnd type="oval" w="sm" len="sm"/>
          </a:ln>
        </p:spPr>
        <p:txBody>
          <a:bodyPr/>
          <a:p>
            <a:endParaRPr lang="en-US"/>
          </a:p>
        </p:txBody>
      </p:sp>
      <p:sp>
        <p:nvSpPr>
          <p:cNvPr id="14390" name="Freeform 104"/>
          <p:cNvSpPr/>
          <p:nvPr/>
        </p:nvSpPr>
        <p:spPr>
          <a:xfrm>
            <a:off x="1866900" y="2395538"/>
            <a:ext cx="5151438" cy="3519487"/>
          </a:xfrm>
          <a:custGeom>
            <a:avLst/>
            <a:gdLst/>
            <a:ahLst/>
            <a:cxnLst>
              <a:cxn ang="0">
                <a:pos x="2147483647" y="0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pathLst>
              <a:path w="3245" h="2217">
                <a:moveTo>
                  <a:pt x="267" y="0"/>
                </a:moveTo>
                <a:cubicBezTo>
                  <a:pt x="258" y="285"/>
                  <a:pt x="0" y="1359"/>
                  <a:pt x="216" y="1707"/>
                </a:cubicBezTo>
                <a:cubicBezTo>
                  <a:pt x="432" y="2055"/>
                  <a:pt x="1098" y="2010"/>
                  <a:pt x="1560" y="2091"/>
                </a:cubicBezTo>
                <a:cubicBezTo>
                  <a:pt x="2022" y="2172"/>
                  <a:pt x="2737" y="2217"/>
                  <a:pt x="2991" y="2195"/>
                </a:cubicBezTo>
                <a:cubicBezTo>
                  <a:pt x="3245" y="2173"/>
                  <a:pt x="3064" y="2010"/>
                  <a:pt x="3083" y="1961"/>
                </a:cubicBezTo>
              </a:path>
            </a:pathLst>
          </a:custGeom>
          <a:noFill/>
          <a:ln w="12700" cap="flat" cmpd="sng">
            <a:solidFill>
              <a:srgbClr val="0000FF">
                <a:alpha val="100000"/>
              </a:srgbClr>
            </a:solidFill>
            <a:prstDash val="solid"/>
            <a:round/>
            <a:headEnd type="oval" w="sm" len="sm"/>
            <a:tailEnd type="oval" w="sm" len="sm"/>
          </a:ln>
        </p:spPr>
        <p:txBody>
          <a:bodyPr/>
          <a:p>
            <a:endParaRPr lang="en-US"/>
          </a:p>
        </p:txBody>
      </p:sp>
      <p:sp>
        <p:nvSpPr>
          <p:cNvPr id="14391" name="Line 105"/>
          <p:cNvSpPr/>
          <p:nvPr/>
        </p:nvSpPr>
        <p:spPr>
          <a:xfrm rot="5400000">
            <a:off x="6681788" y="4319588"/>
            <a:ext cx="1171575" cy="0"/>
          </a:xfrm>
          <a:prstGeom prst="line">
            <a:avLst/>
          </a:prstGeom>
          <a:ln w="57150" cap="flat" cmpd="sng">
            <a:solidFill>
              <a:srgbClr val="FF0000"/>
            </a:solidFill>
            <a:prstDash val="solid"/>
            <a:headEnd type="stealth" w="sm" len="lg"/>
            <a:tailEnd type="stealth" w="sm" len="lg"/>
          </a:ln>
        </p:spPr>
      </p:sp>
      <p:sp>
        <p:nvSpPr>
          <p:cNvPr id="14392" name="Oval 106"/>
          <p:cNvSpPr/>
          <p:nvPr/>
        </p:nvSpPr>
        <p:spPr>
          <a:xfrm>
            <a:off x="7232650" y="4314825"/>
            <a:ext cx="66675" cy="66675"/>
          </a:xfrm>
          <a:prstGeom prst="ellipse">
            <a:avLst/>
          </a:prstGeom>
          <a:solidFill>
            <a:srgbClr val="0000FF"/>
          </a:solidFill>
          <a:ln w="6350" cap="flat" cmpd="sng">
            <a:solidFill>
              <a:srgbClr val="FF00FF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4393" name="AutoShape 107"/>
          <p:cNvSpPr/>
          <p:nvPr/>
        </p:nvSpPr>
        <p:spPr>
          <a:xfrm rot="10800000">
            <a:off x="6637338" y="3743325"/>
            <a:ext cx="1270000" cy="1190625"/>
          </a:xfrm>
          <a:custGeom>
            <a:avLst/>
            <a:gdLst>
              <a:gd name="txL" fmla="*/ 145 w 21600"/>
              <a:gd name="txT" fmla="*/ 0 h 21600"/>
              <a:gd name="txR" fmla="*/ 21455 w 21600"/>
              <a:gd name="txB" fmla="*/ 11096 h 21600"/>
            </a:gdLst>
            <a:ahLst/>
            <a:cxnLst>
              <a:cxn ang="0">
                <a:pos x="2147483647" y="0"/>
              </a:cxn>
              <a:cxn ang="0">
                <a:pos x="921779112" y="1687533005"/>
              </a:cxn>
              <a:cxn ang="0">
                <a:pos x="2147483647" y="1505479167"/>
              </a:cxn>
              <a:cxn ang="0">
                <a:pos x="2147483647" y="1687533005"/>
              </a:cxn>
            </a:cxnLst>
            <a:rect l="txL" t="txT" r="txR" b="txB"/>
            <a:pathLst>
              <a:path w="21600" h="21600">
                <a:moveTo>
                  <a:pt x="9000" y="10592"/>
                </a:moveTo>
                <a:cubicBezTo>
                  <a:pt x="9106" y="9678"/>
                  <a:pt x="9880" y="8988"/>
                  <a:pt x="10800" y="8989"/>
                </a:cubicBezTo>
                <a:cubicBezTo>
                  <a:pt x="11719" y="8989"/>
                  <a:pt x="12493" y="9678"/>
                  <a:pt x="12599" y="10592"/>
                </a:cubicBezTo>
                <a:lnTo>
                  <a:pt x="21528" y="9560"/>
                </a:lnTo>
                <a:cubicBezTo>
                  <a:pt x="20898" y="4111"/>
                  <a:pt x="16285" y="-1"/>
                  <a:pt x="10799" y="0"/>
                </a:cubicBezTo>
                <a:cubicBezTo>
                  <a:pt x="5314" y="0"/>
                  <a:pt x="701" y="4111"/>
                  <a:pt x="71" y="9560"/>
                </a:cubicBezTo>
                <a:lnTo>
                  <a:pt x="9000" y="10592"/>
                </a:lnTo>
                <a:close/>
              </a:path>
            </a:pathLst>
          </a:custGeom>
          <a:solidFill>
            <a:srgbClr val="FFFFCC">
              <a:alpha val="100000"/>
            </a:srgbClr>
          </a:solidFill>
          <a:ln w="3175">
            <a:noFill/>
          </a:ln>
        </p:spPr>
        <p:txBody>
          <a:bodyPr/>
          <a:p>
            <a:endParaRPr lang="en-US"/>
          </a:p>
        </p:txBody>
      </p:sp>
      <p:sp>
        <p:nvSpPr>
          <p:cNvPr id="14394" name="Rectangle 108"/>
          <p:cNvSpPr/>
          <p:nvPr/>
        </p:nvSpPr>
        <p:spPr>
          <a:xfrm>
            <a:off x="6400800" y="4495800"/>
            <a:ext cx="1728788" cy="688975"/>
          </a:xfrm>
          <a:prstGeom prst="rect">
            <a:avLst/>
          </a:prstGeom>
          <a:solidFill>
            <a:schemeClr val="tx2"/>
          </a:solidFill>
          <a:ln w="57150">
            <a:noFill/>
          </a:ln>
        </p:spPr>
        <p:txBody>
          <a:bodyPr wrap="none" anchor="ctr"/>
          <a:p>
            <a:endParaRPr dirty="0">
              <a:latin typeface="Arial" panose="020B0604020202020204" pitchFamily="34" charset="0"/>
            </a:endParaRPr>
          </a:p>
        </p:txBody>
      </p:sp>
      <p:pic>
        <p:nvPicPr>
          <p:cNvPr id="14395" name="Picture 109" descr="j030084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51725" y="4525963"/>
            <a:ext cx="720725" cy="60801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4396" name="AutoShape 110"/>
          <p:cNvSpPr/>
          <p:nvPr/>
        </p:nvSpPr>
        <p:spPr>
          <a:xfrm>
            <a:off x="7226300" y="4559300"/>
            <a:ext cx="79375" cy="79375"/>
          </a:xfrm>
          <a:custGeom>
            <a:avLst/>
            <a:gdLst>
              <a:gd name="txL" fmla="*/ 3163 w 21600"/>
              <a:gd name="txT" fmla="*/ 3163 h 21600"/>
              <a:gd name="txR" fmla="*/ 18437 w 21600"/>
              <a:gd name="txB" fmla="*/ 18437 h 21600"/>
            </a:gdLst>
            <a:ahLst/>
            <a:cxnLst>
              <a:cxn ang="0">
                <a:pos x="535943" y="0"/>
              </a:cxn>
              <a:cxn ang="0">
                <a:pos x="156957" y="156957"/>
              </a:cxn>
              <a:cxn ang="0">
                <a:pos x="0" y="535943"/>
              </a:cxn>
              <a:cxn ang="0">
                <a:pos x="156957" y="914918"/>
              </a:cxn>
              <a:cxn ang="0">
                <a:pos x="535943" y="1071875"/>
              </a:cxn>
              <a:cxn ang="0">
                <a:pos x="914918" y="914918"/>
              </a:cxn>
              <a:cxn ang="0">
                <a:pos x="1071875" y="535943"/>
              </a:cxn>
              <a:cxn ang="0">
                <a:pos x="914918" y="156957"/>
              </a:cxn>
            </a:cxnLst>
            <a:rect l="txL" t="txT" r="txR" b="txB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6647" y="13593"/>
                </a:moveTo>
                <a:cubicBezTo>
                  <a:pt x="17063" y="12720"/>
                  <a:pt x="17280" y="11766"/>
                  <a:pt x="17280" y="10800"/>
                </a:cubicBezTo>
                <a:cubicBezTo>
                  <a:pt x="17280" y="7221"/>
                  <a:pt x="14378" y="4320"/>
                  <a:pt x="10800" y="4320"/>
                </a:cubicBezTo>
                <a:cubicBezTo>
                  <a:pt x="9833" y="4319"/>
                  <a:pt x="8879" y="4536"/>
                  <a:pt x="8006" y="4952"/>
                </a:cubicBezTo>
                <a:lnTo>
                  <a:pt x="16647" y="13593"/>
                </a:lnTo>
                <a:close/>
                <a:moveTo>
                  <a:pt x="4952" y="8006"/>
                </a:moveTo>
                <a:cubicBezTo>
                  <a:pt x="4536" y="8879"/>
                  <a:pt x="4320" y="9833"/>
                  <a:pt x="4320" y="10799"/>
                </a:cubicBezTo>
                <a:cubicBezTo>
                  <a:pt x="4320" y="14378"/>
                  <a:pt x="7221" y="17280"/>
                  <a:pt x="10800" y="17280"/>
                </a:cubicBezTo>
                <a:cubicBezTo>
                  <a:pt x="11766" y="17280"/>
                  <a:pt x="12720" y="17063"/>
                  <a:pt x="13593" y="16647"/>
                </a:cubicBezTo>
                <a:lnTo>
                  <a:pt x="4952" y="8006"/>
                </a:lnTo>
                <a:close/>
              </a:path>
            </a:pathLst>
          </a:custGeom>
          <a:solidFill>
            <a:schemeClr val="bg1">
              <a:alpha val="100000"/>
            </a:schemeClr>
          </a:solidFill>
          <a:ln w="9525" cap="flat" cmpd="sng">
            <a:solidFill>
              <a:schemeClr val="tx1">
                <a:alpha val="10000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grpSp>
        <p:nvGrpSpPr>
          <p:cNvPr id="14397" name="Group 111"/>
          <p:cNvGrpSpPr/>
          <p:nvPr/>
        </p:nvGrpSpPr>
        <p:grpSpPr>
          <a:xfrm>
            <a:off x="7197725" y="4535488"/>
            <a:ext cx="136525" cy="63500"/>
            <a:chOff x="2838" y="2415"/>
            <a:chExt cx="86" cy="40"/>
          </a:xfrm>
        </p:grpSpPr>
        <p:sp>
          <p:nvSpPr>
            <p:cNvPr id="14403" name="Arc 112"/>
            <p:cNvSpPr/>
            <p:nvPr/>
          </p:nvSpPr>
          <p:spPr>
            <a:xfrm flipV="1">
              <a:off x="2841" y="2415"/>
              <a:ext cx="80" cy="4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42223" h="21600" fill="none">
                  <a:moveTo>
                    <a:pt x="42223" y="3121"/>
                  </a:moveTo>
                  <a:cubicBezTo>
                    <a:pt x="40673" y="13732"/>
                    <a:pt x="31573" y="21599"/>
                    <a:pt x="20850" y="21600"/>
                  </a:cubicBezTo>
                  <a:cubicBezTo>
                    <a:pt x="11093" y="21600"/>
                    <a:pt x="2548" y="15059"/>
                    <a:pt x="-1" y="5642"/>
                  </a:cubicBezTo>
                </a:path>
                <a:path w="42223" h="21600" stroke="0">
                  <a:moveTo>
                    <a:pt x="42223" y="3121"/>
                  </a:moveTo>
                  <a:cubicBezTo>
                    <a:pt x="40673" y="13732"/>
                    <a:pt x="31573" y="21599"/>
                    <a:pt x="20850" y="21600"/>
                  </a:cubicBezTo>
                  <a:cubicBezTo>
                    <a:pt x="11093" y="21600"/>
                    <a:pt x="2548" y="15059"/>
                    <a:pt x="-1" y="5642"/>
                  </a:cubicBezTo>
                  <a:lnTo>
                    <a:pt x="20850" y="0"/>
                  </a:lnTo>
                  <a:lnTo>
                    <a:pt x="42223" y="3121"/>
                  </a:lnTo>
                  <a:close/>
                </a:path>
              </a:pathLst>
            </a:custGeom>
            <a:noFill/>
            <a:ln w="6350" cap="flat" cmpd="sng">
              <a:solidFill>
                <a:srgbClr val="0000FF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4404" name="Freeform 113"/>
            <p:cNvSpPr/>
            <p:nvPr/>
          </p:nvSpPr>
          <p:spPr>
            <a:xfrm>
              <a:off x="2838" y="2438"/>
              <a:ext cx="12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1" y="0"/>
                </a:cxn>
              </a:cxnLst>
              <a:pathLst>
                <a:path w="48" h="48">
                  <a:moveTo>
                    <a:pt x="0" y="0"/>
                  </a:moveTo>
                  <a:lnTo>
                    <a:pt x="0" y="48"/>
                  </a:lnTo>
                  <a:lnTo>
                    <a:pt x="48" y="0"/>
                  </a:lnTo>
                </a:path>
              </a:pathLst>
            </a:custGeom>
            <a:noFill/>
            <a:ln w="6350" cap="flat" cmpd="sng">
              <a:solidFill>
                <a:srgbClr val="0000FF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4405" name="Freeform 114"/>
            <p:cNvSpPr/>
            <p:nvPr/>
          </p:nvSpPr>
          <p:spPr>
            <a:xfrm>
              <a:off x="2912" y="2442"/>
              <a:ext cx="12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1" y="0"/>
                </a:cxn>
              </a:cxnLst>
              <a:pathLst>
                <a:path w="48" h="48">
                  <a:moveTo>
                    <a:pt x="0" y="0"/>
                  </a:moveTo>
                  <a:lnTo>
                    <a:pt x="48" y="48"/>
                  </a:lnTo>
                  <a:lnTo>
                    <a:pt x="48" y="0"/>
                  </a:lnTo>
                </a:path>
              </a:pathLst>
            </a:custGeom>
            <a:noFill/>
            <a:ln w="6350" cap="flat" cmpd="sng">
              <a:solidFill>
                <a:srgbClr val="0000FF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sp>
        <p:nvSpPr>
          <p:cNvPr id="14398" name="Rectangle 116"/>
          <p:cNvSpPr/>
          <p:nvPr/>
        </p:nvSpPr>
        <p:spPr>
          <a:xfrm>
            <a:off x="6376988" y="3486150"/>
            <a:ext cx="1778000" cy="990600"/>
          </a:xfrm>
          <a:prstGeom prst="rect">
            <a:avLst/>
          </a:prstGeom>
          <a:noFill/>
          <a:ln w="28575" cap="flat" cmpd="sng">
            <a:solidFill>
              <a:srgbClr val="00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endParaRPr lang="vi-VN" altLang="x-none" sz="3200" dirty="0">
              <a:latin typeface="Arial" panose="020B0604020202020204" pitchFamily="34" charset="0"/>
            </a:endParaRPr>
          </a:p>
        </p:txBody>
      </p:sp>
      <p:sp>
        <p:nvSpPr>
          <p:cNvPr id="14399" name="Rectangle 117"/>
          <p:cNvSpPr/>
          <p:nvPr/>
        </p:nvSpPr>
        <p:spPr>
          <a:xfrm>
            <a:off x="6289675" y="3422650"/>
            <a:ext cx="1944688" cy="1752600"/>
          </a:xfrm>
          <a:prstGeom prst="rect">
            <a:avLst/>
          </a:prstGeom>
          <a:noFill/>
          <a:ln w="57150" cap="flat" cmpd="thickThin">
            <a:solidFill>
              <a:srgbClr val="6633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4400" name="Text Box 118"/>
          <p:cNvSpPr txBox="1"/>
          <p:nvPr/>
        </p:nvSpPr>
        <p:spPr>
          <a:xfrm>
            <a:off x="6532563" y="4276725"/>
            <a:ext cx="608012" cy="2143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sz="800" dirty="0">
                <a:solidFill>
                  <a:srgbClr val="0000FF"/>
                </a:solidFill>
                <a:latin typeface="Arial" panose="020B0604020202020204" pitchFamily="34" charset="0"/>
              </a:rPr>
              <a:t>0:6</a:t>
            </a:r>
            <a:r>
              <a:rPr sz="800" dirty="0">
                <a:solidFill>
                  <a:srgbClr val="FF3300"/>
                </a:solidFill>
                <a:latin typeface="Arial" panose="020B0604020202020204" pitchFamily="34" charset="0"/>
              </a:rPr>
              <a:t> mA</a:t>
            </a:r>
            <a:endParaRPr sz="800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97399" name="Text Box 119"/>
          <p:cNvSpPr txBox="1"/>
          <p:nvPr/>
        </p:nvSpPr>
        <p:spPr>
          <a:xfrm>
            <a:off x="1547813" y="6248400"/>
            <a:ext cx="4548187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</a:t>
            </a:r>
            <a:r>
              <a:rPr lang="vi-VN" altLang="x-none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đổi </a:t>
            </a:r>
            <a:r>
              <a:rPr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 do quay Nam châm</a:t>
            </a:r>
            <a:r>
              <a:rPr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sz="2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402" name="Text Box 121"/>
          <p:cNvSpPr txBox="1"/>
          <p:nvPr/>
        </p:nvSpPr>
        <p:spPr>
          <a:xfrm>
            <a:off x="6292850" y="4724400"/>
            <a:ext cx="1098550" cy="3651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sz="900" b="1" dirty="0">
                <a:solidFill>
                  <a:schemeClr val="bg1"/>
                </a:solidFill>
                <a:latin typeface="Arial" panose="020B0604020202020204" pitchFamily="34" charset="0"/>
              </a:rPr>
              <a:t>TRƯỜNG THPT KHÁNH AN</a:t>
            </a:r>
            <a:endParaRPr sz="9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73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73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73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39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2" name="Rectangle 2" descr="Medium wood"/>
          <p:cNvSpPr/>
          <p:nvPr/>
        </p:nvSpPr>
        <p:spPr>
          <a:xfrm>
            <a:off x="5794375" y="5334000"/>
            <a:ext cx="2665413" cy="488950"/>
          </a:xfrm>
          <a:prstGeom prst="rect">
            <a:avLst/>
          </a:prstGeom>
          <a:blipFill rotWithShape="1">
            <a:blip r:embed="rId1"/>
          </a:blipFill>
          <a:ln w="9525" cap="flat" cmpd="sng">
            <a:prstDash val="solid"/>
            <a:miter/>
            <a:headEnd type="none" w="med" len="med"/>
            <a:tailEnd type="none" w="med" len="med"/>
          </a:ln>
          <a:scene3d>
            <a:camera prst="legacyObliqueTopRight">
              <a:rot lat="0" lon="0" rev="0"/>
            </a:camera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996633"/>
            </a:extrusionClr>
          </a:sp3d>
        </p:spPr>
        <p:txBody>
          <a:bodyPr wrap="none" anchor="ctr">
            <a:flatTx/>
          </a:bodyPr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5363" name="AutoShape 3"/>
          <p:cNvSpPr/>
          <p:nvPr/>
        </p:nvSpPr>
        <p:spPr>
          <a:xfrm>
            <a:off x="7386638" y="5421313"/>
            <a:ext cx="184150" cy="184150"/>
          </a:xfrm>
          <a:custGeom>
            <a:avLst/>
            <a:gdLst>
              <a:gd name="txL" fmla="*/ 3163 w 21600"/>
              <a:gd name="txT" fmla="*/ 3163 h 21600"/>
              <a:gd name="txR" fmla="*/ 18437 w 21600"/>
              <a:gd name="txB" fmla="*/ 18437 h 21600"/>
            </a:gdLst>
            <a:ahLst/>
            <a:cxnLst>
              <a:cxn ang="0">
                <a:pos x="6692335" y="0"/>
              </a:cxn>
              <a:cxn ang="0">
                <a:pos x="1959987" y="1959987"/>
              </a:cxn>
              <a:cxn ang="0">
                <a:pos x="0" y="6692335"/>
              </a:cxn>
              <a:cxn ang="0">
                <a:pos x="1959987" y="11424683"/>
              </a:cxn>
              <a:cxn ang="0">
                <a:pos x="6692335" y="13384670"/>
              </a:cxn>
              <a:cxn ang="0">
                <a:pos x="11424683" y="11424683"/>
              </a:cxn>
              <a:cxn ang="0">
                <a:pos x="13384670" y="6692335"/>
              </a:cxn>
              <a:cxn ang="0">
                <a:pos x="11424683" y="1959987"/>
              </a:cxn>
            </a:cxnLst>
            <a:rect l="txL" t="txT" r="txR" b="txB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00CCFF">
              <a:alpha val="100000"/>
            </a:srgbClr>
          </a:solidFill>
          <a:ln w="12700" cap="flat" cmpd="sng">
            <a:solidFill>
              <a:srgbClr val="FF3300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15364" name="AutoShape 4"/>
          <p:cNvSpPr/>
          <p:nvPr/>
        </p:nvSpPr>
        <p:spPr>
          <a:xfrm>
            <a:off x="6669088" y="5421313"/>
            <a:ext cx="184150" cy="184150"/>
          </a:xfrm>
          <a:custGeom>
            <a:avLst/>
            <a:gdLst>
              <a:gd name="txL" fmla="*/ 3163 w 21600"/>
              <a:gd name="txT" fmla="*/ 3163 h 21600"/>
              <a:gd name="txR" fmla="*/ 18437 w 21600"/>
              <a:gd name="txB" fmla="*/ 18437 h 21600"/>
            </a:gdLst>
            <a:ahLst/>
            <a:cxnLst>
              <a:cxn ang="0">
                <a:pos x="6692335" y="0"/>
              </a:cxn>
              <a:cxn ang="0">
                <a:pos x="1959987" y="1959987"/>
              </a:cxn>
              <a:cxn ang="0">
                <a:pos x="0" y="6692335"/>
              </a:cxn>
              <a:cxn ang="0">
                <a:pos x="1959987" y="11424683"/>
              </a:cxn>
              <a:cxn ang="0">
                <a:pos x="6692335" y="13384670"/>
              </a:cxn>
              <a:cxn ang="0">
                <a:pos x="11424683" y="11424683"/>
              </a:cxn>
              <a:cxn ang="0">
                <a:pos x="13384670" y="6692335"/>
              </a:cxn>
              <a:cxn ang="0">
                <a:pos x="11424683" y="1959987"/>
              </a:cxn>
            </a:cxnLst>
            <a:rect l="txL" t="txT" r="txR" b="txB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FFFF00">
              <a:alpha val="100000"/>
            </a:srgbClr>
          </a:solidFill>
          <a:ln w="12700" cap="flat" cmpd="sng">
            <a:solidFill>
              <a:srgbClr val="0000FF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15365" name="Rectangle 5" descr="Brown marble"/>
          <p:cNvSpPr/>
          <p:nvPr/>
        </p:nvSpPr>
        <p:spPr>
          <a:xfrm>
            <a:off x="6299200" y="3413125"/>
            <a:ext cx="1944688" cy="1752600"/>
          </a:xfrm>
          <a:prstGeom prst="rect">
            <a:avLst/>
          </a:prstGeom>
          <a:blipFill rotWithShape="1">
            <a:blip r:embed="rId2"/>
          </a:blipFill>
          <a:ln w="9525" cap="flat" cmpd="sng">
            <a:prstDash val="solid"/>
            <a:miter/>
            <a:headEnd type="none" w="med" len="med"/>
            <a:tailEnd type="none" w="med" len="med"/>
          </a:ln>
          <a:scene3d>
            <a:camera prst="legacyObliqueTopRight">
              <a:rot lat="0" lon="0" rev="0"/>
            </a:camera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63300"/>
            </a:extrusionClr>
          </a:sp3d>
        </p:spPr>
        <p:txBody>
          <a:bodyPr wrap="none" anchor="ctr">
            <a:flatTx/>
          </a:bodyPr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5366" name="Rectangle 6"/>
          <p:cNvSpPr/>
          <p:nvPr/>
        </p:nvSpPr>
        <p:spPr>
          <a:xfrm>
            <a:off x="6289675" y="3422650"/>
            <a:ext cx="1944688" cy="1752600"/>
          </a:xfrm>
          <a:prstGeom prst="rect">
            <a:avLst/>
          </a:prstGeom>
          <a:solidFill>
            <a:schemeClr val="tx2"/>
          </a:solidFill>
          <a:ln w="57150" cap="flat" cmpd="thickThin">
            <a:solidFill>
              <a:srgbClr val="6633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5367" name="Rectangle 7"/>
          <p:cNvSpPr/>
          <p:nvPr/>
        </p:nvSpPr>
        <p:spPr>
          <a:xfrm>
            <a:off x="6372225" y="3482975"/>
            <a:ext cx="1787525" cy="990600"/>
          </a:xfrm>
          <a:prstGeom prst="rect">
            <a:avLst/>
          </a:prstGeom>
          <a:solidFill>
            <a:schemeClr val="accent1">
              <a:alpha val="38039"/>
            </a:schemeClr>
          </a:solidFill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5368" name="Oval 8"/>
          <p:cNvSpPr/>
          <p:nvPr/>
        </p:nvSpPr>
        <p:spPr>
          <a:xfrm>
            <a:off x="6515100" y="3584575"/>
            <a:ext cx="1511300" cy="1511300"/>
          </a:xfrm>
          <a:prstGeom prst="ellipse">
            <a:avLst/>
          </a:prstGeom>
          <a:solidFill>
            <a:srgbClr val="FFFFCC"/>
          </a:solidFill>
          <a:ln w="12700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5369" name="Arc 9"/>
          <p:cNvSpPr/>
          <p:nvPr/>
        </p:nvSpPr>
        <p:spPr>
          <a:xfrm rot="6681726" flipH="1">
            <a:off x="6999288" y="3571875"/>
            <a:ext cx="622300" cy="1009650"/>
          </a:xfrm>
          <a:custGeom>
            <a:avLst/>
            <a:gdLst/>
            <a:ahLst/>
            <a:cxnLst>
              <a:cxn ang="0">
                <a:pos x="248882179" y="0"/>
              </a:cxn>
              <a:cxn ang="0">
                <a:pos x="0" y="656719541"/>
              </a:cxn>
              <a:cxn ang="0">
                <a:pos x="44816428" y="298896984"/>
              </a:cxn>
            </a:cxnLst>
            <a:pathLst>
              <a:path w="24253" h="39506" fill="none">
                <a:moveTo>
                  <a:pt x="14733" y="-1"/>
                </a:moveTo>
                <a:cubicBezTo>
                  <a:pt x="20685" y="4015"/>
                  <a:pt x="24253" y="10726"/>
                  <a:pt x="24253" y="17906"/>
                </a:cubicBezTo>
                <a:cubicBezTo>
                  <a:pt x="24253" y="29835"/>
                  <a:pt x="14582" y="39506"/>
                  <a:pt x="2653" y="39506"/>
                </a:cubicBezTo>
                <a:cubicBezTo>
                  <a:pt x="1766" y="39506"/>
                  <a:pt x="880" y="39451"/>
                  <a:pt x="-1" y="39342"/>
                </a:cubicBezTo>
              </a:path>
              <a:path w="24253" h="39506" stroke="0">
                <a:moveTo>
                  <a:pt x="14733" y="-1"/>
                </a:moveTo>
                <a:cubicBezTo>
                  <a:pt x="20685" y="4015"/>
                  <a:pt x="24253" y="10726"/>
                  <a:pt x="24253" y="17906"/>
                </a:cubicBezTo>
                <a:cubicBezTo>
                  <a:pt x="24253" y="29835"/>
                  <a:pt x="14582" y="39506"/>
                  <a:pt x="2653" y="39506"/>
                </a:cubicBezTo>
                <a:cubicBezTo>
                  <a:pt x="1766" y="39506"/>
                  <a:pt x="880" y="39451"/>
                  <a:pt x="-1" y="39342"/>
                </a:cubicBezTo>
                <a:lnTo>
                  <a:pt x="2653" y="17906"/>
                </a:lnTo>
                <a:lnTo>
                  <a:pt x="14733" y="-1"/>
                </a:lnTo>
                <a:close/>
              </a:path>
            </a:pathLst>
          </a:custGeom>
          <a:noFill/>
          <a:ln w="3175" cap="flat" cmpd="sng">
            <a:solidFill>
              <a:srgbClr val="00FFFF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15370" name="Line 10"/>
          <p:cNvSpPr/>
          <p:nvPr/>
        </p:nvSpPr>
        <p:spPr>
          <a:xfrm rot="10800000">
            <a:off x="7267575" y="3767138"/>
            <a:ext cx="0" cy="147637"/>
          </a:xfrm>
          <a:prstGeom prst="line">
            <a:avLst/>
          </a:prstGeom>
          <a:ln w="952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5371" name="Text Box 11"/>
          <p:cNvSpPr txBox="1"/>
          <p:nvPr/>
        </p:nvSpPr>
        <p:spPr>
          <a:xfrm rot="6420000">
            <a:off x="6470650" y="4033838"/>
            <a:ext cx="355600" cy="274637"/>
          </a:xfrm>
          <a:prstGeom prst="rect">
            <a:avLst/>
          </a:prstGeom>
          <a:noFill/>
          <a:ln w="6350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sz="1200" dirty="0">
                <a:solidFill>
                  <a:srgbClr val="0000FF"/>
                </a:solidFill>
                <a:latin typeface=".VnTime" pitchFamily="34" charset="0"/>
              </a:rPr>
              <a:t>9</a:t>
            </a:r>
            <a:endParaRPr sz="1200" dirty="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15372" name="Text Box 12"/>
          <p:cNvSpPr txBox="1"/>
          <p:nvPr/>
        </p:nvSpPr>
        <p:spPr>
          <a:xfrm rot="-3000000">
            <a:off x="6591300" y="3789363"/>
            <a:ext cx="349250" cy="276225"/>
          </a:xfrm>
          <a:prstGeom prst="rect">
            <a:avLst/>
          </a:prstGeom>
          <a:noFill/>
          <a:ln w="317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sz="1200" dirty="0">
                <a:solidFill>
                  <a:srgbClr val="0000FF"/>
                </a:solidFill>
                <a:latin typeface=".VnTime" pitchFamily="34" charset="0"/>
              </a:rPr>
              <a:t>4</a:t>
            </a:r>
            <a:endParaRPr sz="1200" dirty="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15373" name="Text Box 13"/>
          <p:cNvSpPr txBox="1"/>
          <p:nvPr/>
        </p:nvSpPr>
        <p:spPr>
          <a:xfrm rot="-1500000">
            <a:off x="6751638" y="3613150"/>
            <a:ext cx="477837" cy="273050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sz="1200" dirty="0">
                <a:solidFill>
                  <a:srgbClr val="0000FF"/>
                </a:solidFill>
                <a:latin typeface=".VnTime" pitchFamily="34" charset="0"/>
              </a:rPr>
              <a:t>2</a:t>
            </a:r>
            <a:endParaRPr sz="1200" dirty="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15374" name="Oval 14"/>
          <p:cNvSpPr/>
          <p:nvPr/>
        </p:nvSpPr>
        <p:spPr>
          <a:xfrm rot="5400000">
            <a:off x="6459538" y="3538538"/>
            <a:ext cx="1612900" cy="1612900"/>
          </a:xfrm>
          <a:prstGeom prst="ellipse">
            <a:avLst/>
          </a:prstGeom>
          <a:noFill/>
          <a:ln w="12700" cap="flat" cmpd="sng">
            <a:solidFill>
              <a:srgbClr val="0033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5375" name="Line 15"/>
          <p:cNvSpPr/>
          <p:nvPr/>
        </p:nvSpPr>
        <p:spPr>
          <a:xfrm rot="300000">
            <a:off x="7318375" y="3767138"/>
            <a:ext cx="0" cy="60325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5376" name="Line 16"/>
          <p:cNvSpPr/>
          <p:nvPr/>
        </p:nvSpPr>
        <p:spPr>
          <a:xfrm rot="600000">
            <a:off x="7364413" y="3771900"/>
            <a:ext cx="0" cy="61913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5377" name="Line 17"/>
          <p:cNvSpPr/>
          <p:nvPr/>
        </p:nvSpPr>
        <p:spPr>
          <a:xfrm rot="900000">
            <a:off x="7410450" y="3784600"/>
            <a:ext cx="0" cy="60325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5378" name="Line 18"/>
          <p:cNvSpPr/>
          <p:nvPr/>
        </p:nvSpPr>
        <p:spPr>
          <a:xfrm rot="1200000">
            <a:off x="7454900" y="3800475"/>
            <a:ext cx="0" cy="61913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5379" name="Line 19"/>
          <p:cNvSpPr/>
          <p:nvPr/>
        </p:nvSpPr>
        <p:spPr>
          <a:xfrm rot="1500000">
            <a:off x="7489825" y="3817938"/>
            <a:ext cx="0" cy="138112"/>
          </a:xfrm>
          <a:prstGeom prst="line">
            <a:avLst/>
          </a:prstGeom>
          <a:ln w="952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5380" name="Line 20"/>
          <p:cNvSpPr/>
          <p:nvPr/>
        </p:nvSpPr>
        <p:spPr>
          <a:xfrm rot="1800000">
            <a:off x="7540625" y="3846513"/>
            <a:ext cx="0" cy="61912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5381" name="Line 21"/>
          <p:cNvSpPr/>
          <p:nvPr/>
        </p:nvSpPr>
        <p:spPr>
          <a:xfrm rot="2100000">
            <a:off x="7575550" y="3870325"/>
            <a:ext cx="0" cy="60325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5382" name="Line 22"/>
          <p:cNvSpPr/>
          <p:nvPr/>
        </p:nvSpPr>
        <p:spPr>
          <a:xfrm rot="2400000">
            <a:off x="7615238" y="3898900"/>
            <a:ext cx="0" cy="60325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5383" name="Line 23"/>
          <p:cNvSpPr/>
          <p:nvPr/>
        </p:nvSpPr>
        <p:spPr>
          <a:xfrm rot="2700000">
            <a:off x="7646988" y="3933825"/>
            <a:ext cx="0" cy="61913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5384" name="Line 24"/>
          <p:cNvSpPr/>
          <p:nvPr/>
        </p:nvSpPr>
        <p:spPr>
          <a:xfrm rot="3000000">
            <a:off x="7654925" y="3956050"/>
            <a:ext cx="0" cy="136525"/>
          </a:xfrm>
          <a:prstGeom prst="line">
            <a:avLst/>
          </a:prstGeom>
          <a:ln w="952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5385" name="Line 25"/>
          <p:cNvSpPr/>
          <p:nvPr/>
        </p:nvSpPr>
        <p:spPr>
          <a:xfrm rot="7800000">
            <a:off x="6881813" y="3952875"/>
            <a:ext cx="0" cy="147638"/>
          </a:xfrm>
          <a:prstGeom prst="line">
            <a:avLst/>
          </a:prstGeom>
          <a:ln w="952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5386" name="Line 26"/>
          <p:cNvSpPr/>
          <p:nvPr/>
        </p:nvSpPr>
        <p:spPr>
          <a:xfrm rot="-2700000">
            <a:off x="6881813" y="3932238"/>
            <a:ext cx="0" cy="61912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5387" name="Line 27"/>
          <p:cNvSpPr/>
          <p:nvPr/>
        </p:nvSpPr>
        <p:spPr>
          <a:xfrm rot="-2400000">
            <a:off x="6915150" y="3902075"/>
            <a:ext cx="0" cy="58738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5388" name="Line 28"/>
          <p:cNvSpPr/>
          <p:nvPr/>
        </p:nvSpPr>
        <p:spPr>
          <a:xfrm rot="-2100000">
            <a:off x="6954838" y="3873500"/>
            <a:ext cx="0" cy="58738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5389" name="Line 29"/>
          <p:cNvSpPr/>
          <p:nvPr/>
        </p:nvSpPr>
        <p:spPr>
          <a:xfrm rot="-1800000">
            <a:off x="6991350" y="3844925"/>
            <a:ext cx="0" cy="58738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5390" name="Line 30"/>
          <p:cNvSpPr/>
          <p:nvPr/>
        </p:nvSpPr>
        <p:spPr>
          <a:xfrm rot="-1500000">
            <a:off x="7053263" y="3816350"/>
            <a:ext cx="0" cy="136525"/>
          </a:xfrm>
          <a:prstGeom prst="line">
            <a:avLst/>
          </a:prstGeom>
          <a:ln w="952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5391" name="Line 31"/>
          <p:cNvSpPr/>
          <p:nvPr/>
        </p:nvSpPr>
        <p:spPr>
          <a:xfrm rot="-1200000">
            <a:off x="7080250" y="3800475"/>
            <a:ext cx="0" cy="61913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5392" name="Line 32"/>
          <p:cNvSpPr/>
          <p:nvPr/>
        </p:nvSpPr>
        <p:spPr>
          <a:xfrm rot="-900000">
            <a:off x="7119938" y="3789363"/>
            <a:ext cx="0" cy="61912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5393" name="Line 33"/>
          <p:cNvSpPr/>
          <p:nvPr/>
        </p:nvSpPr>
        <p:spPr>
          <a:xfrm rot="-600000">
            <a:off x="7167563" y="3778250"/>
            <a:ext cx="0" cy="60325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5394" name="Line 34"/>
          <p:cNvSpPr/>
          <p:nvPr/>
        </p:nvSpPr>
        <p:spPr>
          <a:xfrm rot="-300000">
            <a:off x="7216775" y="3770313"/>
            <a:ext cx="0" cy="58737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5395" name="Line 35"/>
          <p:cNvSpPr/>
          <p:nvPr/>
        </p:nvSpPr>
        <p:spPr>
          <a:xfrm rot="6300000">
            <a:off x="6791325" y="4143375"/>
            <a:ext cx="0" cy="149225"/>
          </a:xfrm>
          <a:prstGeom prst="line">
            <a:avLst/>
          </a:prstGeom>
          <a:ln w="952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5396" name="Line 36"/>
          <p:cNvSpPr/>
          <p:nvPr/>
        </p:nvSpPr>
        <p:spPr>
          <a:xfrm rot="-4200000">
            <a:off x="6761163" y="4130675"/>
            <a:ext cx="0" cy="58738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5397" name="Line 37"/>
          <p:cNvSpPr/>
          <p:nvPr/>
        </p:nvSpPr>
        <p:spPr>
          <a:xfrm rot="-3900000">
            <a:off x="6778625" y="4089400"/>
            <a:ext cx="0" cy="60325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5398" name="Line 38"/>
          <p:cNvSpPr/>
          <p:nvPr/>
        </p:nvSpPr>
        <p:spPr>
          <a:xfrm rot="-3600000">
            <a:off x="6800850" y="4049713"/>
            <a:ext cx="0" cy="58737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5399" name="Line 39"/>
          <p:cNvSpPr/>
          <p:nvPr/>
        </p:nvSpPr>
        <p:spPr>
          <a:xfrm rot="-3300000">
            <a:off x="6823075" y="4005263"/>
            <a:ext cx="0" cy="58737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5400" name="Line 40"/>
          <p:cNvSpPr/>
          <p:nvPr/>
        </p:nvSpPr>
        <p:spPr>
          <a:xfrm rot="3300000">
            <a:off x="7700963" y="4008438"/>
            <a:ext cx="0" cy="58737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5401" name="Line 41"/>
          <p:cNvSpPr/>
          <p:nvPr/>
        </p:nvSpPr>
        <p:spPr>
          <a:xfrm rot="3600000">
            <a:off x="7721600" y="4043363"/>
            <a:ext cx="0" cy="60325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5402" name="Line 42"/>
          <p:cNvSpPr/>
          <p:nvPr/>
        </p:nvSpPr>
        <p:spPr>
          <a:xfrm rot="3900000">
            <a:off x="7747000" y="4084638"/>
            <a:ext cx="0" cy="58737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5403" name="Line 43"/>
          <p:cNvSpPr/>
          <p:nvPr/>
        </p:nvSpPr>
        <p:spPr>
          <a:xfrm rot="4200000">
            <a:off x="7764463" y="4130675"/>
            <a:ext cx="0" cy="58738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5404" name="Line 44"/>
          <p:cNvSpPr/>
          <p:nvPr/>
        </p:nvSpPr>
        <p:spPr>
          <a:xfrm rot="4500000">
            <a:off x="7747000" y="4149725"/>
            <a:ext cx="0" cy="136525"/>
          </a:xfrm>
          <a:prstGeom prst="line">
            <a:avLst/>
          </a:prstGeom>
          <a:ln w="952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5405" name="Text Box 45"/>
          <p:cNvSpPr txBox="1"/>
          <p:nvPr/>
        </p:nvSpPr>
        <p:spPr>
          <a:xfrm>
            <a:off x="7024688" y="3548063"/>
            <a:ext cx="477837" cy="274637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sz="1200" dirty="0">
                <a:solidFill>
                  <a:srgbClr val="0000FF"/>
                </a:solidFill>
                <a:latin typeface=".VnTime" pitchFamily="34" charset="0"/>
              </a:rPr>
              <a:t>0</a:t>
            </a:r>
            <a:endParaRPr sz="1200" dirty="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15406" name="Text Box 46"/>
          <p:cNvSpPr txBox="1"/>
          <p:nvPr/>
        </p:nvSpPr>
        <p:spPr>
          <a:xfrm rot="1500000">
            <a:off x="7315200" y="3613150"/>
            <a:ext cx="477838" cy="276225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sz="1200" dirty="0">
                <a:solidFill>
                  <a:srgbClr val="0000FF"/>
                </a:solidFill>
                <a:latin typeface=".VnTime" pitchFamily="34" charset="0"/>
              </a:rPr>
              <a:t>2</a:t>
            </a:r>
            <a:endParaRPr sz="1200" dirty="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15407" name="Text Box 47"/>
          <p:cNvSpPr txBox="1"/>
          <p:nvPr/>
        </p:nvSpPr>
        <p:spPr>
          <a:xfrm rot="3000000">
            <a:off x="7534275" y="3786188"/>
            <a:ext cx="471488" cy="274637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sz="1200" dirty="0">
                <a:solidFill>
                  <a:srgbClr val="0000FF"/>
                </a:solidFill>
                <a:latin typeface=".VnTime" pitchFamily="34" charset="0"/>
              </a:rPr>
              <a:t>4</a:t>
            </a:r>
            <a:endParaRPr sz="1200" dirty="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15408" name="Text Box 48"/>
          <p:cNvSpPr txBox="1"/>
          <p:nvPr/>
        </p:nvSpPr>
        <p:spPr>
          <a:xfrm rot="4500000">
            <a:off x="7664450" y="4033838"/>
            <a:ext cx="474663" cy="274637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sz="1200" dirty="0">
                <a:solidFill>
                  <a:srgbClr val="0000FF"/>
                </a:solidFill>
                <a:latin typeface=".VnTime" pitchFamily="34" charset="0"/>
              </a:rPr>
              <a:t>6</a:t>
            </a:r>
            <a:endParaRPr sz="1200" dirty="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15409" name="Text Box 49"/>
          <p:cNvSpPr txBox="1"/>
          <p:nvPr/>
        </p:nvSpPr>
        <p:spPr>
          <a:xfrm>
            <a:off x="6883400" y="4003675"/>
            <a:ext cx="762000" cy="2746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sz="2000" dirty="0">
                <a:solidFill>
                  <a:schemeClr val="bg1"/>
                </a:solidFill>
                <a:latin typeface=".VnTime" pitchFamily="34" charset="0"/>
              </a:rPr>
              <a:t>mA</a:t>
            </a:r>
            <a:endParaRPr sz="2000" dirty="0">
              <a:solidFill>
                <a:schemeClr val="bg1"/>
              </a:solidFill>
              <a:latin typeface=".VnTime" pitchFamily="34" charset="0"/>
            </a:endParaRPr>
          </a:p>
        </p:txBody>
      </p:sp>
      <p:grpSp>
        <p:nvGrpSpPr>
          <p:cNvPr id="15410" name="Group 50"/>
          <p:cNvGrpSpPr/>
          <p:nvPr/>
        </p:nvGrpSpPr>
        <p:grpSpPr>
          <a:xfrm>
            <a:off x="1296988" y="644525"/>
            <a:ext cx="1166812" cy="1989138"/>
            <a:chOff x="541" y="734"/>
            <a:chExt cx="735" cy="1253"/>
          </a:xfrm>
        </p:grpSpPr>
        <p:sp>
          <p:nvSpPr>
            <p:cNvPr id="15474" name="Arc 51"/>
            <p:cNvSpPr/>
            <p:nvPr/>
          </p:nvSpPr>
          <p:spPr>
            <a:xfrm flipH="1">
              <a:off x="649" y="738"/>
              <a:ext cx="295" cy="1246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</a:cxnLst>
              <a:pathLst>
                <a:path w="21600" h="43136" fill="none">
                  <a:moveTo>
                    <a:pt x="20040" y="43135"/>
                  </a:moveTo>
                  <a:cubicBezTo>
                    <a:pt x="8745" y="42317"/>
                    <a:pt x="0" y="32916"/>
                    <a:pt x="0" y="21592"/>
                  </a:cubicBezTo>
                  <a:cubicBezTo>
                    <a:pt x="-1" y="9894"/>
                    <a:pt x="9311" y="322"/>
                    <a:pt x="21005" y="0"/>
                  </a:cubicBezTo>
                </a:path>
                <a:path w="21600" h="43136" stroke="0">
                  <a:moveTo>
                    <a:pt x="20040" y="43135"/>
                  </a:moveTo>
                  <a:cubicBezTo>
                    <a:pt x="8745" y="42317"/>
                    <a:pt x="0" y="32916"/>
                    <a:pt x="0" y="21592"/>
                  </a:cubicBezTo>
                  <a:cubicBezTo>
                    <a:pt x="-1" y="9894"/>
                    <a:pt x="9311" y="322"/>
                    <a:pt x="21005" y="0"/>
                  </a:cubicBezTo>
                  <a:lnTo>
                    <a:pt x="21600" y="21592"/>
                  </a:lnTo>
                  <a:lnTo>
                    <a:pt x="20040" y="43135"/>
                  </a:lnTo>
                  <a:close/>
                </a:path>
              </a:pathLst>
            </a:custGeom>
            <a:noFill/>
            <a:ln w="76200" cap="flat" cmpd="sng">
              <a:solidFill>
                <a:srgbClr val="9933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5475" name="Arc 52"/>
            <p:cNvSpPr/>
            <p:nvPr/>
          </p:nvSpPr>
          <p:spPr>
            <a:xfrm flipH="1">
              <a:off x="981" y="739"/>
              <a:ext cx="295" cy="1113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</a:cxnLst>
              <a:pathLst>
                <a:path w="21600" h="38523" fill="none">
                  <a:moveTo>
                    <a:pt x="8187" y="38522"/>
                  </a:moveTo>
                  <a:cubicBezTo>
                    <a:pt x="3015" y="34425"/>
                    <a:pt x="0" y="28189"/>
                    <a:pt x="0" y="21592"/>
                  </a:cubicBezTo>
                  <a:cubicBezTo>
                    <a:pt x="-1" y="9894"/>
                    <a:pt x="9311" y="322"/>
                    <a:pt x="21005" y="0"/>
                  </a:cubicBezTo>
                </a:path>
                <a:path w="21600" h="38523" stroke="0">
                  <a:moveTo>
                    <a:pt x="8187" y="38522"/>
                  </a:moveTo>
                  <a:cubicBezTo>
                    <a:pt x="3015" y="34425"/>
                    <a:pt x="0" y="28189"/>
                    <a:pt x="0" y="21592"/>
                  </a:cubicBezTo>
                  <a:cubicBezTo>
                    <a:pt x="-1" y="9894"/>
                    <a:pt x="9311" y="322"/>
                    <a:pt x="21005" y="0"/>
                  </a:cubicBezTo>
                  <a:lnTo>
                    <a:pt x="21600" y="21592"/>
                  </a:lnTo>
                  <a:lnTo>
                    <a:pt x="8187" y="38522"/>
                  </a:lnTo>
                  <a:close/>
                </a:path>
              </a:pathLst>
            </a:custGeom>
            <a:noFill/>
            <a:ln w="76200" cap="flat" cmpd="sng">
              <a:solidFill>
                <a:srgbClr val="9933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5476" name="Arc 53"/>
            <p:cNvSpPr/>
            <p:nvPr/>
          </p:nvSpPr>
          <p:spPr>
            <a:xfrm flipH="1">
              <a:off x="541" y="734"/>
              <a:ext cx="472" cy="1248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</a:cxnLst>
              <a:pathLst>
                <a:path w="34532" h="43192" fill="none">
                  <a:moveTo>
                    <a:pt x="34531" y="38892"/>
                  </a:moveTo>
                  <a:cubicBezTo>
                    <a:pt x="30798" y="41683"/>
                    <a:pt x="26261" y="43191"/>
                    <a:pt x="21600" y="43192"/>
                  </a:cubicBezTo>
                  <a:cubicBezTo>
                    <a:pt x="9670" y="43192"/>
                    <a:pt x="0" y="33521"/>
                    <a:pt x="0" y="21592"/>
                  </a:cubicBezTo>
                  <a:cubicBezTo>
                    <a:pt x="-1" y="9894"/>
                    <a:pt x="9311" y="322"/>
                    <a:pt x="21005" y="0"/>
                  </a:cubicBezTo>
                </a:path>
                <a:path w="34532" h="43192" stroke="0">
                  <a:moveTo>
                    <a:pt x="34531" y="38892"/>
                  </a:moveTo>
                  <a:cubicBezTo>
                    <a:pt x="30798" y="41683"/>
                    <a:pt x="26261" y="43191"/>
                    <a:pt x="21600" y="43192"/>
                  </a:cubicBezTo>
                  <a:cubicBezTo>
                    <a:pt x="9670" y="43192"/>
                    <a:pt x="0" y="33521"/>
                    <a:pt x="0" y="21592"/>
                  </a:cubicBezTo>
                  <a:cubicBezTo>
                    <a:pt x="-1" y="9894"/>
                    <a:pt x="9311" y="322"/>
                    <a:pt x="21005" y="0"/>
                  </a:cubicBezTo>
                  <a:lnTo>
                    <a:pt x="21600" y="21592"/>
                  </a:lnTo>
                  <a:lnTo>
                    <a:pt x="34531" y="38892"/>
                  </a:lnTo>
                  <a:close/>
                </a:path>
              </a:pathLst>
            </a:custGeom>
            <a:noFill/>
            <a:ln w="76200" cap="flat" cmpd="sng">
              <a:solidFill>
                <a:srgbClr val="9933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5477" name="Arc 54"/>
            <p:cNvSpPr/>
            <p:nvPr/>
          </p:nvSpPr>
          <p:spPr>
            <a:xfrm flipH="1">
              <a:off x="611" y="739"/>
              <a:ext cx="472" cy="1248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</a:cxnLst>
              <a:pathLst>
                <a:path w="34532" h="43192" fill="none">
                  <a:moveTo>
                    <a:pt x="34531" y="38892"/>
                  </a:moveTo>
                  <a:cubicBezTo>
                    <a:pt x="30798" y="41683"/>
                    <a:pt x="26261" y="43191"/>
                    <a:pt x="21600" y="43192"/>
                  </a:cubicBezTo>
                  <a:cubicBezTo>
                    <a:pt x="9670" y="43192"/>
                    <a:pt x="0" y="33521"/>
                    <a:pt x="0" y="21592"/>
                  </a:cubicBezTo>
                  <a:cubicBezTo>
                    <a:pt x="-1" y="9894"/>
                    <a:pt x="9311" y="322"/>
                    <a:pt x="21005" y="0"/>
                  </a:cubicBezTo>
                </a:path>
                <a:path w="34532" h="43192" stroke="0">
                  <a:moveTo>
                    <a:pt x="34531" y="38892"/>
                  </a:moveTo>
                  <a:cubicBezTo>
                    <a:pt x="30798" y="41683"/>
                    <a:pt x="26261" y="43191"/>
                    <a:pt x="21600" y="43192"/>
                  </a:cubicBezTo>
                  <a:cubicBezTo>
                    <a:pt x="9670" y="43192"/>
                    <a:pt x="0" y="33521"/>
                    <a:pt x="0" y="21592"/>
                  </a:cubicBezTo>
                  <a:cubicBezTo>
                    <a:pt x="-1" y="9894"/>
                    <a:pt x="9311" y="322"/>
                    <a:pt x="21005" y="0"/>
                  </a:cubicBezTo>
                  <a:lnTo>
                    <a:pt x="21600" y="21592"/>
                  </a:lnTo>
                  <a:lnTo>
                    <a:pt x="34531" y="38892"/>
                  </a:lnTo>
                  <a:close/>
                </a:path>
              </a:pathLst>
            </a:custGeom>
            <a:noFill/>
            <a:ln w="76200" cap="flat" cmpd="sng">
              <a:solidFill>
                <a:srgbClr val="9933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5478" name="Arc 55"/>
            <p:cNvSpPr/>
            <p:nvPr/>
          </p:nvSpPr>
          <p:spPr>
            <a:xfrm flipH="1">
              <a:off x="676" y="739"/>
              <a:ext cx="472" cy="1248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</a:cxnLst>
              <a:pathLst>
                <a:path w="34532" h="43192" fill="none">
                  <a:moveTo>
                    <a:pt x="34531" y="38892"/>
                  </a:moveTo>
                  <a:cubicBezTo>
                    <a:pt x="30798" y="41683"/>
                    <a:pt x="26261" y="43191"/>
                    <a:pt x="21600" y="43192"/>
                  </a:cubicBezTo>
                  <a:cubicBezTo>
                    <a:pt x="9670" y="43192"/>
                    <a:pt x="0" y="33521"/>
                    <a:pt x="0" y="21592"/>
                  </a:cubicBezTo>
                  <a:cubicBezTo>
                    <a:pt x="-1" y="9894"/>
                    <a:pt x="9311" y="322"/>
                    <a:pt x="21005" y="0"/>
                  </a:cubicBezTo>
                </a:path>
                <a:path w="34532" h="43192" stroke="0">
                  <a:moveTo>
                    <a:pt x="34531" y="38892"/>
                  </a:moveTo>
                  <a:cubicBezTo>
                    <a:pt x="30798" y="41683"/>
                    <a:pt x="26261" y="43191"/>
                    <a:pt x="21600" y="43192"/>
                  </a:cubicBezTo>
                  <a:cubicBezTo>
                    <a:pt x="9670" y="43192"/>
                    <a:pt x="0" y="33521"/>
                    <a:pt x="0" y="21592"/>
                  </a:cubicBezTo>
                  <a:cubicBezTo>
                    <a:pt x="-1" y="9894"/>
                    <a:pt x="9311" y="322"/>
                    <a:pt x="21005" y="0"/>
                  </a:cubicBezTo>
                  <a:lnTo>
                    <a:pt x="21600" y="21592"/>
                  </a:lnTo>
                  <a:lnTo>
                    <a:pt x="34531" y="38892"/>
                  </a:lnTo>
                  <a:close/>
                </a:path>
              </a:pathLst>
            </a:custGeom>
            <a:noFill/>
            <a:ln w="76200" cap="flat" cmpd="sng">
              <a:solidFill>
                <a:srgbClr val="9933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5479" name="Arc 56"/>
            <p:cNvSpPr/>
            <p:nvPr/>
          </p:nvSpPr>
          <p:spPr>
            <a:xfrm flipH="1">
              <a:off x="741" y="739"/>
              <a:ext cx="472" cy="1248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</a:cxnLst>
              <a:pathLst>
                <a:path w="34532" h="43192" fill="none">
                  <a:moveTo>
                    <a:pt x="34531" y="38892"/>
                  </a:moveTo>
                  <a:cubicBezTo>
                    <a:pt x="30798" y="41683"/>
                    <a:pt x="26261" y="43191"/>
                    <a:pt x="21600" y="43192"/>
                  </a:cubicBezTo>
                  <a:cubicBezTo>
                    <a:pt x="9670" y="43192"/>
                    <a:pt x="0" y="33521"/>
                    <a:pt x="0" y="21592"/>
                  </a:cubicBezTo>
                  <a:cubicBezTo>
                    <a:pt x="-1" y="9894"/>
                    <a:pt x="9311" y="322"/>
                    <a:pt x="21005" y="0"/>
                  </a:cubicBezTo>
                </a:path>
                <a:path w="34532" h="43192" stroke="0">
                  <a:moveTo>
                    <a:pt x="34531" y="38892"/>
                  </a:moveTo>
                  <a:cubicBezTo>
                    <a:pt x="30798" y="41683"/>
                    <a:pt x="26261" y="43191"/>
                    <a:pt x="21600" y="43192"/>
                  </a:cubicBezTo>
                  <a:cubicBezTo>
                    <a:pt x="9670" y="43192"/>
                    <a:pt x="0" y="33521"/>
                    <a:pt x="0" y="21592"/>
                  </a:cubicBezTo>
                  <a:cubicBezTo>
                    <a:pt x="-1" y="9894"/>
                    <a:pt x="9311" y="322"/>
                    <a:pt x="21005" y="0"/>
                  </a:cubicBezTo>
                  <a:lnTo>
                    <a:pt x="21600" y="21592"/>
                  </a:lnTo>
                  <a:lnTo>
                    <a:pt x="34531" y="38892"/>
                  </a:lnTo>
                  <a:close/>
                </a:path>
              </a:pathLst>
            </a:custGeom>
            <a:noFill/>
            <a:ln w="76200" cap="flat" cmpd="sng">
              <a:solidFill>
                <a:srgbClr val="9933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98361" name="Group 57"/>
          <p:cNvGrpSpPr/>
          <p:nvPr/>
        </p:nvGrpSpPr>
        <p:grpSpPr>
          <a:xfrm>
            <a:off x="2597150" y="-2209800"/>
            <a:ext cx="2616200" cy="8021638"/>
            <a:chOff x="1636" y="-1064"/>
            <a:chExt cx="1648" cy="5053"/>
          </a:xfrm>
        </p:grpSpPr>
        <p:sp>
          <p:nvSpPr>
            <p:cNvPr id="15436" name="Rectangle 58"/>
            <p:cNvSpPr/>
            <p:nvPr/>
          </p:nvSpPr>
          <p:spPr>
            <a:xfrm rot="5400000">
              <a:off x="2022" y="1612"/>
              <a:ext cx="672" cy="288"/>
            </a:xfrm>
            <a:prstGeom prst="rect">
              <a:avLst/>
            </a:prstGeom>
            <a:solidFill>
              <a:srgbClr val="0099FF"/>
            </a:solidFill>
            <a:ln w="9525" cap="flat" cmpd="sng">
              <a:prstDash val="solid"/>
              <a:miter/>
              <a:headEnd type="none" w="med" len="med"/>
              <a:tailEnd type="none" w="med" len="med"/>
            </a:ln>
            <a:scene3d>
              <a:camera prst="legacyObliqueTopRight">
                <a:rot lat="0" lon="0" rev="0"/>
              </a:camera>
              <a:lightRig rig="legacyFlat3" dir="b"/>
            </a:scene3d>
            <a:sp3d extrusionH="1243000" prstMaterial="legacyMatte">
              <a:bevelT w="13500" h="13500" prst="angle"/>
              <a:bevelB w="13500" h="13500" prst="angle"/>
              <a:extrusionClr>
                <a:srgbClr val="0099FF"/>
              </a:extrusionClr>
            </a:sp3d>
          </p:spPr>
          <p:txBody>
            <a:bodyPr wrap="none" anchor="ctr">
              <a:flatTx/>
            </a:bodyPr>
            <a:p>
              <a:pPr algn="ctr"/>
              <a:r>
                <a:rPr sz="2400" dirty="0">
                  <a:solidFill>
                    <a:srgbClr val="00FFFF"/>
                  </a:solidFill>
                  <a:latin typeface=".VnTifani HeavyH" pitchFamily="34" charset="0"/>
                </a:rPr>
                <a:t>s</a:t>
              </a:r>
              <a:endParaRPr sz="2400" dirty="0">
                <a:solidFill>
                  <a:srgbClr val="00FFFF"/>
                </a:solidFill>
                <a:latin typeface=".VnTifani HeavyH" pitchFamily="34" charset="0"/>
              </a:endParaRPr>
            </a:p>
          </p:txBody>
        </p:sp>
        <p:sp>
          <p:nvSpPr>
            <p:cNvPr id="15437" name="Rectangle 59"/>
            <p:cNvSpPr/>
            <p:nvPr/>
          </p:nvSpPr>
          <p:spPr>
            <a:xfrm rot="5400000">
              <a:off x="2024" y="940"/>
              <a:ext cx="672" cy="288"/>
            </a:xfrm>
            <a:prstGeom prst="rect">
              <a:avLst/>
            </a:prstGeom>
            <a:solidFill>
              <a:srgbClr val="FF0000"/>
            </a:solidFill>
            <a:ln w="9525" cap="flat" cmpd="sng">
              <a:prstDash val="solid"/>
              <a:miter/>
              <a:headEnd type="none" w="med" len="med"/>
              <a:tailEnd type="none" w="med" len="med"/>
            </a:ln>
            <a:scene3d>
              <a:camera prst="legacyObliqueTopRight">
                <a:rot lat="0" lon="0" rev="0"/>
              </a:camera>
              <a:lightRig rig="legacyFlat3" dir="b"/>
            </a:scene3d>
            <a:sp3d extrusionH="1243000" prstMaterial="legacyMatte">
              <a:bevelT w="13500" h="13500" prst="angle"/>
              <a:bevelB w="13500" h="13500" prst="angle"/>
              <a:extrusionClr>
                <a:srgbClr val="FF0000"/>
              </a:extrusionClr>
            </a:sp3d>
          </p:spPr>
          <p:txBody>
            <a:bodyPr wrap="none" anchor="ctr">
              <a:flatTx/>
            </a:bodyPr>
            <a:p>
              <a:pPr algn="ctr"/>
              <a:r>
                <a:rPr sz="2400" dirty="0">
                  <a:solidFill>
                    <a:srgbClr val="00FFFF"/>
                  </a:solidFill>
                  <a:latin typeface=".VnTifani HeavyH" pitchFamily="34" charset="0"/>
                </a:rPr>
                <a:t>n</a:t>
              </a:r>
              <a:endParaRPr sz="2400" dirty="0">
                <a:solidFill>
                  <a:srgbClr val="00FFFF"/>
                </a:solidFill>
                <a:latin typeface=".VnTifani HeavyH" pitchFamily="34" charset="0"/>
              </a:endParaRPr>
            </a:p>
          </p:txBody>
        </p:sp>
        <p:sp>
          <p:nvSpPr>
            <p:cNvPr id="15438" name="Arc 60"/>
            <p:cNvSpPr/>
            <p:nvPr/>
          </p:nvSpPr>
          <p:spPr>
            <a:xfrm rot="-5400000" flipV="1">
              <a:off x="1241" y="2259"/>
              <a:ext cx="2040" cy="34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0"/>
                </a:cxn>
                <a:cxn ang="0">
                  <a:pos x="18" y="0"/>
                </a:cxn>
              </a:cxnLst>
              <a:pathLst>
                <a:path w="21600" h="21846" fill="none">
                  <a:moveTo>
                    <a:pt x="60" y="21845"/>
                  </a:moveTo>
                  <a:cubicBezTo>
                    <a:pt x="20" y="21310"/>
                    <a:pt x="0" y="20773"/>
                    <a:pt x="0" y="20236"/>
                  </a:cubicBezTo>
                  <a:cubicBezTo>
                    <a:pt x="-1" y="11220"/>
                    <a:pt x="5599" y="3152"/>
                    <a:pt x="14045" y="-1"/>
                  </a:cubicBezTo>
                </a:path>
                <a:path w="21600" h="21846" stroke="0">
                  <a:moveTo>
                    <a:pt x="60" y="21845"/>
                  </a:moveTo>
                  <a:cubicBezTo>
                    <a:pt x="20" y="21310"/>
                    <a:pt x="0" y="20773"/>
                    <a:pt x="0" y="20236"/>
                  </a:cubicBezTo>
                  <a:cubicBezTo>
                    <a:pt x="-1" y="11220"/>
                    <a:pt x="5599" y="3152"/>
                    <a:pt x="14045" y="-1"/>
                  </a:cubicBezTo>
                  <a:lnTo>
                    <a:pt x="21600" y="20236"/>
                  </a:lnTo>
                  <a:lnTo>
                    <a:pt x="60" y="21845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5439" name="Arc 61"/>
            <p:cNvSpPr/>
            <p:nvPr/>
          </p:nvSpPr>
          <p:spPr>
            <a:xfrm rot="-5400000" flipV="1">
              <a:off x="881" y="990"/>
              <a:ext cx="2304" cy="794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1" y="0"/>
                </a:cxn>
                <a:cxn ang="0">
                  <a:pos x="3" y="0"/>
                </a:cxn>
              </a:cxnLst>
              <a:pathLst>
                <a:path w="43200" h="38313" fill="none">
                  <a:moveTo>
                    <a:pt x="35917" y="539"/>
                  </a:moveTo>
                  <a:cubicBezTo>
                    <a:pt x="40548" y="4639"/>
                    <a:pt x="43200" y="10527"/>
                    <a:pt x="43200" y="16713"/>
                  </a:cubicBezTo>
                  <a:cubicBezTo>
                    <a:pt x="43200" y="28642"/>
                    <a:pt x="33529" y="38313"/>
                    <a:pt x="21600" y="38313"/>
                  </a:cubicBezTo>
                  <a:cubicBezTo>
                    <a:pt x="9670" y="38313"/>
                    <a:pt x="0" y="28642"/>
                    <a:pt x="0" y="16713"/>
                  </a:cubicBezTo>
                  <a:cubicBezTo>
                    <a:pt x="-1" y="10236"/>
                    <a:pt x="2905" y="4102"/>
                    <a:pt x="7916" y="-1"/>
                  </a:cubicBezTo>
                </a:path>
                <a:path w="43200" h="38313" stroke="0">
                  <a:moveTo>
                    <a:pt x="35917" y="539"/>
                  </a:moveTo>
                  <a:cubicBezTo>
                    <a:pt x="40548" y="4639"/>
                    <a:pt x="43200" y="10527"/>
                    <a:pt x="43200" y="16713"/>
                  </a:cubicBezTo>
                  <a:cubicBezTo>
                    <a:pt x="43200" y="28642"/>
                    <a:pt x="33529" y="38313"/>
                    <a:pt x="21600" y="38313"/>
                  </a:cubicBezTo>
                  <a:cubicBezTo>
                    <a:pt x="9670" y="38313"/>
                    <a:pt x="0" y="28642"/>
                    <a:pt x="0" y="16713"/>
                  </a:cubicBezTo>
                  <a:cubicBezTo>
                    <a:pt x="-1" y="10236"/>
                    <a:pt x="2905" y="4102"/>
                    <a:pt x="7916" y="-1"/>
                  </a:cubicBezTo>
                  <a:lnTo>
                    <a:pt x="21600" y="16713"/>
                  </a:lnTo>
                  <a:lnTo>
                    <a:pt x="35917" y="539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5440" name="Arc 62"/>
            <p:cNvSpPr/>
            <p:nvPr/>
          </p:nvSpPr>
          <p:spPr>
            <a:xfrm rot="-5400000" flipV="1">
              <a:off x="822" y="1082"/>
              <a:ext cx="2640" cy="586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2" y="0"/>
                </a:cxn>
                <a:cxn ang="0">
                  <a:pos x="5" y="0"/>
                </a:cxn>
              </a:cxnLst>
              <a:pathLst>
                <a:path w="43200" h="39735" fill="none">
                  <a:moveTo>
                    <a:pt x="33825" y="328"/>
                  </a:moveTo>
                  <a:cubicBezTo>
                    <a:pt x="39693" y="4356"/>
                    <a:pt x="43200" y="11017"/>
                    <a:pt x="43200" y="18135"/>
                  </a:cubicBezTo>
                  <a:cubicBezTo>
                    <a:pt x="43200" y="30064"/>
                    <a:pt x="33529" y="39735"/>
                    <a:pt x="21600" y="39735"/>
                  </a:cubicBezTo>
                  <a:cubicBezTo>
                    <a:pt x="9670" y="39735"/>
                    <a:pt x="0" y="30064"/>
                    <a:pt x="0" y="18135"/>
                  </a:cubicBezTo>
                  <a:cubicBezTo>
                    <a:pt x="-1" y="10807"/>
                    <a:pt x="3714" y="3980"/>
                    <a:pt x="9866" y="0"/>
                  </a:cubicBezTo>
                </a:path>
                <a:path w="43200" h="39735" stroke="0">
                  <a:moveTo>
                    <a:pt x="33825" y="328"/>
                  </a:moveTo>
                  <a:cubicBezTo>
                    <a:pt x="39693" y="4356"/>
                    <a:pt x="43200" y="11017"/>
                    <a:pt x="43200" y="18135"/>
                  </a:cubicBezTo>
                  <a:cubicBezTo>
                    <a:pt x="43200" y="30064"/>
                    <a:pt x="33529" y="39735"/>
                    <a:pt x="21600" y="39735"/>
                  </a:cubicBezTo>
                  <a:cubicBezTo>
                    <a:pt x="9670" y="39735"/>
                    <a:pt x="0" y="30064"/>
                    <a:pt x="0" y="18135"/>
                  </a:cubicBezTo>
                  <a:cubicBezTo>
                    <a:pt x="-1" y="10807"/>
                    <a:pt x="3714" y="3980"/>
                    <a:pt x="9866" y="0"/>
                  </a:cubicBezTo>
                  <a:lnTo>
                    <a:pt x="21600" y="18135"/>
                  </a:lnTo>
                  <a:lnTo>
                    <a:pt x="33825" y="328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5441" name="Arc 63"/>
            <p:cNvSpPr/>
            <p:nvPr/>
          </p:nvSpPr>
          <p:spPr>
            <a:xfrm rot="-5400000" flipV="1">
              <a:off x="1252" y="238"/>
              <a:ext cx="2040" cy="325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18" y="0"/>
                </a:cxn>
                <a:cxn ang="0">
                  <a:pos x="0" y="0"/>
                </a:cxn>
              </a:cxnLst>
              <a:pathLst>
                <a:path w="21600" h="20897" fill="none">
                  <a:moveTo>
                    <a:pt x="8406" y="-1"/>
                  </a:moveTo>
                  <a:cubicBezTo>
                    <a:pt x="16402" y="3378"/>
                    <a:pt x="21600" y="11215"/>
                    <a:pt x="21600" y="19897"/>
                  </a:cubicBezTo>
                  <a:cubicBezTo>
                    <a:pt x="21600" y="20230"/>
                    <a:pt x="21592" y="20563"/>
                    <a:pt x="21576" y="20896"/>
                  </a:cubicBezTo>
                </a:path>
                <a:path w="21600" h="20897" stroke="0">
                  <a:moveTo>
                    <a:pt x="8406" y="-1"/>
                  </a:moveTo>
                  <a:cubicBezTo>
                    <a:pt x="16402" y="3378"/>
                    <a:pt x="21600" y="11215"/>
                    <a:pt x="21600" y="19897"/>
                  </a:cubicBezTo>
                  <a:cubicBezTo>
                    <a:pt x="21600" y="20230"/>
                    <a:pt x="21592" y="20563"/>
                    <a:pt x="21576" y="20896"/>
                  </a:cubicBezTo>
                  <a:lnTo>
                    <a:pt x="0" y="19897"/>
                  </a:lnTo>
                  <a:lnTo>
                    <a:pt x="8406" y="-1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5442" name="Arc 64"/>
            <p:cNvSpPr/>
            <p:nvPr/>
          </p:nvSpPr>
          <p:spPr>
            <a:xfrm rot="-5400000" flipV="1">
              <a:off x="1624" y="2286"/>
              <a:ext cx="2040" cy="316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0" y="0"/>
                </a:cxn>
                <a:cxn ang="0">
                  <a:pos x="18" y="0"/>
                </a:cxn>
              </a:cxnLst>
              <a:pathLst>
                <a:path w="21599" h="20370" fill="none">
                  <a:moveTo>
                    <a:pt x="14414" y="20370"/>
                  </a:moveTo>
                  <a:cubicBezTo>
                    <a:pt x="5856" y="17351"/>
                    <a:pt x="96" y="9305"/>
                    <a:pt x="0" y="229"/>
                  </a:cubicBezTo>
                </a:path>
                <a:path w="21599" h="20370" stroke="0">
                  <a:moveTo>
                    <a:pt x="14414" y="20370"/>
                  </a:moveTo>
                  <a:cubicBezTo>
                    <a:pt x="5856" y="17351"/>
                    <a:pt x="96" y="9305"/>
                    <a:pt x="0" y="229"/>
                  </a:cubicBezTo>
                  <a:lnTo>
                    <a:pt x="21599" y="0"/>
                  </a:lnTo>
                  <a:lnTo>
                    <a:pt x="14414" y="20370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5443" name="Arc 65"/>
            <p:cNvSpPr/>
            <p:nvPr/>
          </p:nvSpPr>
          <p:spPr>
            <a:xfrm rot="-5400000" flipV="1">
              <a:off x="1625" y="235"/>
              <a:ext cx="2040" cy="334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7" y="0"/>
                </a:cxn>
                <a:cxn ang="0">
                  <a:pos x="0" y="0"/>
                </a:cxn>
              </a:cxnLst>
              <a:pathLst>
                <a:path w="21600" h="21509" fill="none">
                  <a:moveTo>
                    <a:pt x="21539" y="0"/>
                  </a:moveTo>
                  <a:cubicBezTo>
                    <a:pt x="21579" y="535"/>
                    <a:pt x="21600" y="1072"/>
                    <a:pt x="21600" y="1609"/>
                  </a:cubicBezTo>
                  <a:cubicBezTo>
                    <a:pt x="21600" y="10292"/>
                    <a:pt x="16399" y="18131"/>
                    <a:pt x="8399" y="21508"/>
                  </a:cubicBezTo>
                </a:path>
                <a:path w="21600" h="21509" stroke="0">
                  <a:moveTo>
                    <a:pt x="21539" y="0"/>
                  </a:moveTo>
                  <a:cubicBezTo>
                    <a:pt x="21579" y="535"/>
                    <a:pt x="21600" y="1072"/>
                    <a:pt x="21600" y="1609"/>
                  </a:cubicBezTo>
                  <a:cubicBezTo>
                    <a:pt x="21600" y="10292"/>
                    <a:pt x="16399" y="18131"/>
                    <a:pt x="8399" y="21508"/>
                  </a:cubicBezTo>
                  <a:lnTo>
                    <a:pt x="0" y="1609"/>
                  </a:lnTo>
                  <a:lnTo>
                    <a:pt x="21539" y="0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5444" name="Arc 66"/>
            <p:cNvSpPr/>
            <p:nvPr/>
          </p:nvSpPr>
          <p:spPr>
            <a:xfrm rot="-5400000" flipV="1">
              <a:off x="1276" y="2460"/>
              <a:ext cx="2700" cy="319"/>
            </a:xfrm>
            <a:custGeom>
              <a:avLst/>
              <a:gdLst/>
              <a:ahLst/>
              <a:cxnLst>
                <a:cxn ang="0">
                  <a:pos x="29" y="0"/>
                </a:cxn>
                <a:cxn ang="0">
                  <a:pos x="0" y="0"/>
                </a:cxn>
                <a:cxn ang="0">
                  <a:pos x="42" y="0"/>
                </a:cxn>
              </a:cxnLst>
              <a:pathLst>
                <a:path w="21599" h="20518" fill="none">
                  <a:moveTo>
                    <a:pt x="14848" y="20517"/>
                  </a:moveTo>
                  <a:cubicBezTo>
                    <a:pt x="6067" y="17628"/>
                    <a:pt x="98" y="9472"/>
                    <a:pt x="0" y="229"/>
                  </a:cubicBezTo>
                </a:path>
                <a:path w="21599" h="20518" stroke="0">
                  <a:moveTo>
                    <a:pt x="14848" y="20517"/>
                  </a:moveTo>
                  <a:cubicBezTo>
                    <a:pt x="6067" y="17628"/>
                    <a:pt x="98" y="9472"/>
                    <a:pt x="0" y="229"/>
                  </a:cubicBezTo>
                  <a:lnTo>
                    <a:pt x="21599" y="0"/>
                  </a:lnTo>
                  <a:lnTo>
                    <a:pt x="14848" y="20517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5445" name="Arc 67"/>
            <p:cNvSpPr/>
            <p:nvPr/>
          </p:nvSpPr>
          <p:spPr>
            <a:xfrm rot="-5400000" flipV="1">
              <a:off x="1458" y="-57"/>
              <a:ext cx="2338" cy="326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8" y="0"/>
                </a:cxn>
                <a:cxn ang="0">
                  <a:pos x="0" y="0"/>
                </a:cxn>
              </a:cxnLst>
              <a:pathLst>
                <a:path w="20392" h="20851" fill="none">
                  <a:moveTo>
                    <a:pt x="20391" y="7122"/>
                  </a:moveTo>
                  <a:cubicBezTo>
                    <a:pt x="18040" y="13853"/>
                    <a:pt x="12520" y="18989"/>
                    <a:pt x="5638" y="20850"/>
                  </a:cubicBezTo>
                </a:path>
                <a:path w="20392" h="20851" stroke="0">
                  <a:moveTo>
                    <a:pt x="20391" y="7122"/>
                  </a:moveTo>
                  <a:cubicBezTo>
                    <a:pt x="18040" y="13853"/>
                    <a:pt x="12520" y="18989"/>
                    <a:pt x="5638" y="20850"/>
                  </a:cubicBezTo>
                  <a:lnTo>
                    <a:pt x="0" y="0"/>
                  </a:lnTo>
                  <a:lnTo>
                    <a:pt x="20391" y="7122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5446" name="Arc 68"/>
            <p:cNvSpPr/>
            <p:nvPr/>
          </p:nvSpPr>
          <p:spPr>
            <a:xfrm rot="5400000" flipV="1">
              <a:off x="932" y="2452"/>
              <a:ext cx="2700" cy="328"/>
            </a:xfrm>
            <a:custGeom>
              <a:avLst/>
              <a:gdLst/>
              <a:ahLst/>
              <a:cxnLst>
                <a:cxn ang="0">
                  <a:pos x="42" y="0"/>
                </a:cxn>
                <a:cxn ang="0">
                  <a:pos x="13" y="0"/>
                </a:cxn>
                <a:cxn ang="0">
                  <a:pos x="0" y="0"/>
                </a:cxn>
              </a:cxnLst>
              <a:pathLst>
                <a:path w="21600" h="21128" fill="none">
                  <a:moveTo>
                    <a:pt x="21592" y="0"/>
                  </a:moveTo>
                  <a:cubicBezTo>
                    <a:pt x="21597" y="186"/>
                    <a:pt x="21600" y="372"/>
                    <a:pt x="21600" y="559"/>
                  </a:cubicBezTo>
                  <a:cubicBezTo>
                    <a:pt x="21600" y="9947"/>
                    <a:pt x="15534" y="18261"/>
                    <a:pt x="6593" y="21127"/>
                  </a:cubicBezTo>
                </a:path>
                <a:path w="21600" h="21128" stroke="0">
                  <a:moveTo>
                    <a:pt x="21592" y="0"/>
                  </a:moveTo>
                  <a:cubicBezTo>
                    <a:pt x="21597" y="186"/>
                    <a:pt x="21600" y="372"/>
                    <a:pt x="21600" y="559"/>
                  </a:cubicBezTo>
                  <a:cubicBezTo>
                    <a:pt x="21600" y="9947"/>
                    <a:pt x="15534" y="18261"/>
                    <a:pt x="6593" y="21127"/>
                  </a:cubicBezTo>
                  <a:lnTo>
                    <a:pt x="0" y="559"/>
                  </a:lnTo>
                  <a:lnTo>
                    <a:pt x="21592" y="0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5447" name="Arc 69"/>
            <p:cNvSpPr/>
            <p:nvPr/>
          </p:nvSpPr>
          <p:spPr>
            <a:xfrm rot="5400000" flipV="1">
              <a:off x="1118" y="-63"/>
              <a:ext cx="2328" cy="326"/>
            </a:xfrm>
            <a:custGeom>
              <a:avLst/>
              <a:gdLst/>
              <a:ahLst/>
              <a:cxnLst>
                <a:cxn ang="0">
                  <a:pos x="27" y="0"/>
                </a:cxn>
                <a:cxn ang="0">
                  <a:pos x="0" y="0"/>
                </a:cxn>
                <a:cxn ang="0">
                  <a:pos x="36" y="0"/>
                </a:cxn>
              </a:cxnLst>
              <a:pathLst>
                <a:path w="18621" h="20992" fill="none">
                  <a:moveTo>
                    <a:pt x="13530" y="20991"/>
                  </a:moveTo>
                  <a:cubicBezTo>
                    <a:pt x="7845" y="19612"/>
                    <a:pt x="2963" y="15987"/>
                    <a:pt x="-1" y="10945"/>
                  </a:cubicBezTo>
                </a:path>
                <a:path w="18621" h="20992" stroke="0">
                  <a:moveTo>
                    <a:pt x="13530" y="20991"/>
                  </a:moveTo>
                  <a:cubicBezTo>
                    <a:pt x="7845" y="19612"/>
                    <a:pt x="2963" y="15987"/>
                    <a:pt x="-1" y="10945"/>
                  </a:cubicBezTo>
                  <a:lnTo>
                    <a:pt x="18621" y="0"/>
                  </a:lnTo>
                  <a:lnTo>
                    <a:pt x="13530" y="20991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5448" name="Arc 70"/>
            <p:cNvSpPr/>
            <p:nvPr/>
          </p:nvSpPr>
          <p:spPr>
            <a:xfrm rot="5400000" flipV="1">
              <a:off x="1458" y="1069"/>
              <a:ext cx="2640" cy="583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2" y="0"/>
                </a:cxn>
                <a:cxn ang="0">
                  <a:pos x="5" y="0"/>
                </a:cxn>
              </a:cxnLst>
              <a:pathLst>
                <a:path w="43200" h="39524" fill="none">
                  <a:moveTo>
                    <a:pt x="34353" y="491"/>
                  </a:moveTo>
                  <a:cubicBezTo>
                    <a:pt x="39913" y="4558"/>
                    <a:pt x="43200" y="11034"/>
                    <a:pt x="43200" y="17924"/>
                  </a:cubicBezTo>
                  <a:cubicBezTo>
                    <a:pt x="43200" y="29853"/>
                    <a:pt x="33529" y="39524"/>
                    <a:pt x="21600" y="39524"/>
                  </a:cubicBezTo>
                  <a:cubicBezTo>
                    <a:pt x="9670" y="39524"/>
                    <a:pt x="0" y="29853"/>
                    <a:pt x="0" y="17924"/>
                  </a:cubicBezTo>
                  <a:cubicBezTo>
                    <a:pt x="-1" y="10732"/>
                    <a:pt x="3579" y="4012"/>
                    <a:pt x="9546" y="-1"/>
                  </a:cubicBezTo>
                </a:path>
                <a:path w="43200" h="39524" stroke="0">
                  <a:moveTo>
                    <a:pt x="34353" y="491"/>
                  </a:moveTo>
                  <a:cubicBezTo>
                    <a:pt x="39913" y="4558"/>
                    <a:pt x="43200" y="11034"/>
                    <a:pt x="43200" y="17924"/>
                  </a:cubicBezTo>
                  <a:cubicBezTo>
                    <a:pt x="43200" y="29853"/>
                    <a:pt x="33529" y="39524"/>
                    <a:pt x="21600" y="39524"/>
                  </a:cubicBezTo>
                  <a:cubicBezTo>
                    <a:pt x="9670" y="39524"/>
                    <a:pt x="0" y="29853"/>
                    <a:pt x="0" y="17924"/>
                  </a:cubicBezTo>
                  <a:cubicBezTo>
                    <a:pt x="-1" y="10732"/>
                    <a:pt x="3579" y="4012"/>
                    <a:pt x="9546" y="-1"/>
                  </a:cubicBezTo>
                  <a:lnTo>
                    <a:pt x="21600" y="17924"/>
                  </a:lnTo>
                  <a:lnTo>
                    <a:pt x="34353" y="491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5449" name="Arc 71"/>
            <p:cNvSpPr/>
            <p:nvPr/>
          </p:nvSpPr>
          <p:spPr>
            <a:xfrm rot="5400000" flipV="1">
              <a:off x="1732" y="987"/>
              <a:ext cx="2304" cy="798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1" y="0"/>
                </a:cxn>
                <a:cxn ang="0">
                  <a:pos x="3" y="0"/>
                </a:cxn>
              </a:cxnLst>
              <a:pathLst>
                <a:path w="43200" h="38542" fill="none">
                  <a:moveTo>
                    <a:pt x="34998" y="0"/>
                  </a:moveTo>
                  <a:cubicBezTo>
                    <a:pt x="40178" y="4096"/>
                    <a:pt x="43200" y="10337"/>
                    <a:pt x="43200" y="16942"/>
                  </a:cubicBezTo>
                  <a:cubicBezTo>
                    <a:pt x="43200" y="28871"/>
                    <a:pt x="33529" y="38542"/>
                    <a:pt x="21600" y="38542"/>
                  </a:cubicBezTo>
                  <a:cubicBezTo>
                    <a:pt x="9670" y="38542"/>
                    <a:pt x="0" y="28871"/>
                    <a:pt x="0" y="16942"/>
                  </a:cubicBezTo>
                  <a:cubicBezTo>
                    <a:pt x="-1" y="10744"/>
                    <a:pt x="2662" y="4844"/>
                    <a:pt x="7310" y="744"/>
                  </a:cubicBezTo>
                </a:path>
                <a:path w="43200" h="38542" stroke="0">
                  <a:moveTo>
                    <a:pt x="34998" y="0"/>
                  </a:moveTo>
                  <a:cubicBezTo>
                    <a:pt x="40178" y="4096"/>
                    <a:pt x="43200" y="10337"/>
                    <a:pt x="43200" y="16942"/>
                  </a:cubicBezTo>
                  <a:cubicBezTo>
                    <a:pt x="43200" y="28871"/>
                    <a:pt x="33529" y="38542"/>
                    <a:pt x="21600" y="38542"/>
                  </a:cubicBezTo>
                  <a:cubicBezTo>
                    <a:pt x="9670" y="38542"/>
                    <a:pt x="0" y="28871"/>
                    <a:pt x="0" y="16942"/>
                  </a:cubicBezTo>
                  <a:cubicBezTo>
                    <a:pt x="-1" y="10744"/>
                    <a:pt x="2662" y="4844"/>
                    <a:pt x="7310" y="744"/>
                  </a:cubicBezTo>
                  <a:lnTo>
                    <a:pt x="21600" y="16942"/>
                  </a:lnTo>
                  <a:lnTo>
                    <a:pt x="34998" y="0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5450" name="Line 72"/>
            <p:cNvSpPr/>
            <p:nvPr/>
          </p:nvSpPr>
          <p:spPr>
            <a:xfrm rot="5400000">
              <a:off x="1510" y="3043"/>
              <a:ext cx="1892" cy="0"/>
            </a:xfrm>
            <a:prstGeom prst="line">
              <a:avLst/>
            </a:prstGeom>
            <a:ln w="9525" cap="flat" cmpd="sng">
              <a:solidFill>
                <a:srgbClr val="FF99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5451" name="Line 73"/>
            <p:cNvSpPr/>
            <p:nvPr/>
          </p:nvSpPr>
          <p:spPr>
            <a:xfrm rot="5400000">
              <a:off x="1635" y="-194"/>
              <a:ext cx="1642" cy="0"/>
            </a:xfrm>
            <a:prstGeom prst="line">
              <a:avLst/>
            </a:prstGeom>
            <a:ln w="9525" cap="flat" cmpd="sng">
              <a:solidFill>
                <a:srgbClr val="FF99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5452" name="Line 74"/>
            <p:cNvSpPr/>
            <p:nvPr/>
          </p:nvSpPr>
          <p:spPr>
            <a:xfrm rot="5400000">
              <a:off x="3236" y="1409"/>
              <a:ext cx="96" cy="0"/>
            </a:xfrm>
            <a:prstGeom prst="line">
              <a:avLst/>
            </a:prstGeom>
            <a:ln w="9525" cap="flat" cmpd="sng">
              <a:solidFill>
                <a:srgbClr val="FF0066"/>
              </a:solidFill>
              <a:prstDash val="solid"/>
              <a:headEnd type="none" w="lg" len="lg"/>
              <a:tailEnd type="stealth" w="lg" len="lg"/>
            </a:ln>
          </p:spPr>
        </p:sp>
        <p:sp>
          <p:nvSpPr>
            <p:cNvPr id="15453" name="Line 75"/>
            <p:cNvSpPr/>
            <p:nvPr/>
          </p:nvSpPr>
          <p:spPr>
            <a:xfrm rot="5400000">
              <a:off x="3024" y="1409"/>
              <a:ext cx="96" cy="0"/>
            </a:xfrm>
            <a:prstGeom prst="line">
              <a:avLst/>
            </a:prstGeom>
            <a:ln w="9525" cap="flat" cmpd="sng">
              <a:solidFill>
                <a:srgbClr val="FF0066"/>
              </a:solidFill>
              <a:prstDash val="solid"/>
              <a:headEnd type="none" w="lg" len="lg"/>
              <a:tailEnd type="stealth" w="lg" len="lg"/>
            </a:ln>
          </p:spPr>
        </p:sp>
        <p:sp>
          <p:nvSpPr>
            <p:cNvPr id="15454" name="Line 76"/>
            <p:cNvSpPr/>
            <p:nvPr/>
          </p:nvSpPr>
          <p:spPr>
            <a:xfrm rot="3720000">
              <a:off x="2574" y="2563"/>
              <a:ext cx="96" cy="0"/>
            </a:xfrm>
            <a:prstGeom prst="line">
              <a:avLst/>
            </a:prstGeom>
            <a:ln w="9525" cap="flat" cmpd="sng">
              <a:solidFill>
                <a:srgbClr val="FF0066"/>
              </a:solidFill>
              <a:prstDash val="solid"/>
              <a:headEnd type="none" w="lg" len="lg"/>
              <a:tailEnd type="stealth" w="lg" len="lg"/>
            </a:ln>
          </p:spPr>
        </p:sp>
        <p:sp>
          <p:nvSpPr>
            <p:cNvPr id="15455" name="Line 77"/>
            <p:cNvSpPr/>
            <p:nvPr/>
          </p:nvSpPr>
          <p:spPr>
            <a:xfrm rot="7140000">
              <a:off x="2290" y="2333"/>
              <a:ext cx="96" cy="0"/>
            </a:xfrm>
            <a:prstGeom prst="line">
              <a:avLst/>
            </a:prstGeom>
            <a:ln w="9525" cap="flat" cmpd="sng">
              <a:solidFill>
                <a:srgbClr val="FF0066"/>
              </a:solidFill>
              <a:prstDash val="solid"/>
              <a:headEnd type="none" w="lg" len="lg"/>
              <a:tailEnd type="stealth" w="lg" len="lg"/>
            </a:ln>
          </p:spPr>
        </p:sp>
        <p:sp>
          <p:nvSpPr>
            <p:cNvPr id="15456" name="Line 78"/>
            <p:cNvSpPr/>
            <p:nvPr/>
          </p:nvSpPr>
          <p:spPr>
            <a:xfrm rot="4920000">
              <a:off x="2504" y="2781"/>
              <a:ext cx="96" cy="0"/>
            </a:xfrm>
            <a:prstGeom prst="line">
              <a:avLst/>
            </a:prstGeom>
            <a:ln w="9525" cap="flat" cmpd="sng">
              <a:solidFill>
                <a:srgbClr val="FF0066"/>
              </a:solidFill>
              <a:prstDash val="solid"/>
              <a:headEnd type="none" w="lg" len="lg"/>
              <a:tailEnd type="stealth" w="lg" len="lg"/>
            </a:ln>
          </p:spPr>
        </p:sp>
        <p:sp>
          <p:nvSpPr>
            <p:cNvPr id="15457" name="Line 79"/>
            <p:cNvSpPr/>
            <p:nvPr/>
          </p:nvSpPr>
          <p:spPr>
            <a:xfrm rot="5820000">
              <a:off x="2318" y="2777"/>
              <a:ext cx="96" cy="0"/>
            </a:xfrm>
            <a:prstGeom prst="line">
              <a:avLst/>
            </a:prstGeom>
            <a:ln w="9525" cap="flat" cmpd="sng">
              <a:solidFill>
                <a:srgbClr val="FF0066"/>
              </a:solidFill>
              <a:prstDash val="solid"/>
              <a:headEnd type="none" w="lg" len="lg"/>
              <a:tailEnd type="stealth" w="lg" len="lg"/>
            </a:ln>
          </p:spPr>
        </p:sp>
        <p:sp>
          <p:nvSpPr>
            <p:cNvPr id="15458" name="Line 80"/>
            <p:cNvSpPr/>
            <p:nvPr/>
          </p:nvSpPr>
          <p:spPr>
            <a:xfrm rot="5760000">
              <a:off x="2336" y="3033"/>
              <a:ext cx="96" cy="0"/>
            </a:xfrm>
            <a:prstGeom prst="line">
              <a:avLst/>
            </a:prstGeom>
            <a:ln w="9525" cap="flat" cmpd="sng">
              <a:solidFill>
                <a:srgbClr val="FF0066"/>
              </a:solidFill>
              <a:prstDash val="solid"/>
              <a:headEnd type="none" w="lg" len="lg"/>
              <a:tailEnd type="stealth" w="lg" len="lg"/>
            </a:ln>
          </p:spPr>
        </p:sp>
        <p:sp>
          <p:nvSpPr>
            <p:cNvPr id="15459" name="Line 81"/>
            <p:cNvSpPr/>
            <p:nvPr/>
          </p:nvSpPr>
          <p:spPr>
            <a:xfrm rot="5040000">
              <a:off x="2484" y="3037"/>
              <a:ext cx="96" cy="0"/>
            </a:xfrm>
            <a:prstGeom prst="line">
              <a:avLst/>
            </a:prstGeom>
            <a:ln w="9525" cap="flat" cmpd="sng">
              <a:solidFill>
                <a:srgbClr val="FF0066"/>
              </a:solidFill>
              <a:prstDash val="solid"/>
              <a:headEnd type="none" w="lg" len="lg"/>
              <a:tailEnd type="stealth" w="lg" len="lg"/>
            </a:ln>
          </p:spPr>
        </p:sp>
        <p:sp>
          <p:nvSpPr>
            <p:cNvPr id="15460" name="Line 82"/>
            <p:cNvSpPr/>
            <p:nvPr/>
          </p:nvSpPr>
          <p:spPr>
            <a:xfrm rot="5400000">
              <a:off x="2408" y="3257"/>
              <a:ext cx="96" cy="0"/>
            </a:xfrm>
            <a:prstGeom prst="line">
              <a:avLst/>
            </a:prstGeom>
            <a:ln w="9525" cap="flat" cmpd="sng">
              <a:solidFill>
                <a:srgbClr val="FF0066"/>
              </a:solidFill>
              <a:prstDash val="solid"/>
              <a:headEnd type="none" w="lg" len="lg"/>
              <a:tailEnd type="stealth" w="lg" len="lg"/>
            </a:ln>
          </p:spPr>
        </p:sp>
        <p:sp>
          <p:nvSpPr>
            <p:cNvPr id="15461" name="Line 83"/>
            <p:cNvSpPr/>
            <p:nvPr/>
          </p:nvSpPr>
          <p:spPr>
            <a:xfrm rot="6060000">
              <a:off x="2516" y="-89"/>
              <a:ext cx="96" cy="0"/>
            </a:xfrm>
            <a:prstGeom prst="line">
              <a:avLst/>
            </a:prstGeom>
            <a:ln w="9525" cap="flat" cmpd="sng">
              <a:solidFill>
                <a:srgbClr val="FF0066"/>
              </a:solidFill>
              <a:prstDash val="solid"/>
              <a:headEnd type="none" w="lg" len="lg"/>
              <a:tailEnd type="stealth" w="lg" len="lg"/>
            </a:ln>
          </p:spPr>
        </p:sp>
        <p:sp>
          <p:nvSpPr>
            <p:cNvPr id="15462" name="Line 84"/>
            <p:cNvSpPr/>
            <p:nvPr/>
          </p:nvSpPr>
          <p:spPr>
            <a:xfrm rot="5880000">
              <a:off x="2490" y="-385"/>
              <a:ext cx="96" cy="0"/>
            </a:xfrm>
            <a:prstGeom prst="line">
              <a:avLst/>
            </a:prstGeom>
            <a:ln w="9525" cap="flat" cmpd="sng">
              <a:solidFill>
                <a:srgbClr val="FF0066"/>
              </a:solidFill>
              <a:prstDash val="solid"/>
              <a:headEnd type="none" w="lg" len="lg"/>
              <a:tailEnd type="stealth" w="lg" len="lg"/>
            </a:ln>
          </p:spPr>
        </p:sp>
        <p:sp>
          <p:nvSpPr>
            <p:cNvPr id="15463" name="Line 85"/>
            <p:cNvSpPr/>
            <p:nvPr/>
          </p:nvSpPr>
          <p:spPr>
            <a:xfrm rot="5400000">
              <a:off x="2408" y="-679"/>
              <a:ext cx="96" cy="0"/>
            </a:xfrm>
            <a:prstGeom prst="line">
              <a:avLst/>
            </a:prstGeom>
            <a:ln w="9525" cap="flat" cmpd="sng">
              <a:solidFill>
                <a:srgbClr val="FF0066"/>
              </a:solidFill>
              <a:prstDash val="solid"/>
              <a:headEnd type="none" w="lg" len="lg"/>
              <a:tailEnd type="stealth" w="lg" len="lg"/>
            </a:ln>
          </p:spPr>
        </p:sp>
        <p:sp>
          <p:nvSpPr>
            <p:cNvPr id="15464" name="Line 86"/>
            <p:cNvSpPr/>
            <p:nvPr/>
          </p:nvSpPr>
          <p:spPr>
            <a:xfrm rot="5400000">
              <a:off x="1800" y="1409"/>
              <a:ext cx="96" cy="0"/>
            </a:xfrm>
            <a:prstGeom prst="line">
              <a:avLst/>
            </a:prstGeom>
            <a:ln w="9525" cap="flat" cmpd="sng">
              <a:solidFill>
                <a:srgbClr val="FF0066"/>
              </a:solidFill>
              <a:prstDash val="solid"/>
              <a:headEnd type="none" w="lg" len="lg"/>
              <a:tailEnd type="stealth" w="lg" len="lg"/>
            </a:ln>
          </p:spPr>
        </p:sp>
        <p:sp>
          <p:nvSpPr>
            <p:cNvPr id="15465" name="Line 87"/>
            <p:cNvSpPr/>
            <p:nvPr/>
          </p:nvSpPr>
          <p:spPr>
            <a:xfrm rot="5400000">
              <a:off x="1588" y="1407"/>
              <a:ext cx="96" cy="0"/>
            </a:xfrm>
            <a:prstGeom prst="line">
              <a:avLst/>
            </a:prstGeom>
            <a:ln w="9525" cap="flat" cmpd="sng">
              <a:solidFill>
                <a:srgbClr val="FF0066"/>
              </a:solidFill>
              <a:prstDash val="solid"/>
              <a:headEnd type="none" w="lg" len="lg"/>
              <a:tailEnd type="stealth" w="lg" len="lg"/>
            </a:ln>
          </p:spPr>
        </p:sp>
        <p:sp>
          <p:nvSpPr>
            <p:cNvPr id="15466" name="Line 88"/>
            <p:cNvSpPr/>
            <p:nvPr/>
          </p:nvSpPr>
          <p:spPr>
            <a:xfrm rot="3600000">
              <a:off x="2542" y="2345"/>
              <a:ext cx="96" cy="0"/>
            </a:xfrm>
            <a:prstGeom prst="line">
              <a:avLst/>
            </a:prstGeom>
            <a:ln w="9525" cap="flat" cmpd="sng">
              <a:solidFill>
                <a:srgbClr val="FF0066"/>
              </a:solidFill>
              <a:prstDash val="solid"/>
              <a:headEnd type="none" w="lg" len="lg"/>
              <a:tailEnd type="stealth" w="lg" len="lg"/>
            </a:ln>
          </p:spPr>
        </p:sp>
        <p:sp>
          <p:nvSpPr>
            <p:cNvPr id="15467" name="Line 89"/>
            <p:cNvSpPr/>
            <p:nvPr/>
          </p:nvSpPr>
          <p:spPr>
            <a:xfrm rot="7140000">
              <a:off x="2254" y="2565"/>
              <a:ext cx="96" cy="0"/>
            </a:xfrm>
            <a:prstGeom prst="line">
              <a:avLst/>
            </a:prstGeom>
            <a:ln w="9525" cap="flat" cmpd="sng">
              <a:solidFill>
                <a:srgbClr val="FF0066"/>
              </a:solidFill>
              <a:prstDash val="solid"/>
              <a:headEnd type="none" w="lg" len="lg"/>
              <a:tailEnd type="stealth" w="lg" len="lg"/>
            </a:ln>
          </p:spPr>
        </p:sp>
        <p:sp>
          <p:nvSpPr>
            <p:cNvPr id="15468" name="Line 90"/>
            <p:cNvSpPr/>
            <p:nvPr/>
          </p:nvSpPr>
          <p:spPr>
            <a:xfrm rot="7140000">
              <a:off x="2530" y="447"/>
              <a:ext cx="96" cy="0"/>
            </a:xfrm>
            <a:prstGeom prst="line">
              <a:avLst/>
            </a:prstGeom>
            <a:ln w="9525" cap="flat" cmpd="sng">
              <a:solidFill>
                <a:srgbClr val="FF0066"/>
              </a:solidFill>
              <a:prstDash val="solid"/>
              <a:headEnd type="none" w="lg" len="lg"/>
              <a:tailEnd type="stealth" w="lg" len="lg"/>
            </a:ln>
          </p:spPr>
        </p:sp>
        <p:sp>
          <p:nvSpPr>
            <p:cNvPr id="15469" name="Line 91"/>
            <p:cNvSpPr/>
            <p:nvPr/>
          </p:nvSpPr>
          <p:spPr>
            <a:xfrm rot="6720000">
              <a:off x="2542" y="227"/>
              <a:ext cx="96" cy="0"/>
            </a:xfrm>
            <a:prstGeom prst="line">
              <a:avLst/>
            </a:prstGeom>
            <a:ln w="9525" cap="flat" cmpd="sng">
              <a:solidFill>
                <a:srgbClr val="FF0066"/>
              </a:solidFill>
              <a:prstDash val="solid"/>
              <a:headEnd type="none" w="lg" len="lg"/>
              <a:tailEnd type="stealth" w="lg" len="lg"/>
            </a:ln>
          </p:spPr>
        </p:sp>
        <p:sp>
          <p:nvSpPr>
            <p:cNvPr id="15470" name="Line 92"/>
            <p:cNvSpPr/>
            <p:nvPr/>
          </p:nvSpPr>
          <p:spPr>
            <a:xfrm rot="3600000">
              <a:off x="2290" y="439"/>
              <a:ext cx="96" cy="0"/>
            </a:xfrm>
            <a:prstGeom prst="line">
              <a:avLst/>
            </a:prstGeom>
            <a:ln w="9525" cap="flat" cmpd="sng">
              <a:solidFill>
                <a:srgbClr val="FF0066"/>
              </a:solidFill>
              <a:prstDash val="solid"/>
              <a:headEnd type="none" w="lg" len="lg"/>
              <a:tailEnd type="stealth" w="lg" len="lg"/>
            </a:ln>
          </p:spPr>
        </p:sp>
        <p:sp>
          <p:nvSpPr>
            <p:cNvPr id="15471" name="Line 93"/>
            <p:cNvSpPr/>
            <p:nvPr/>
          </p:nvSpPr>
          <p:spPr>
            <a:xfrm rot="4080000">
              <a:off x="2276" y="227"/>
              <a:ext cx="96" cy="0"/>
            </a:xfrm>
            <a:prstGeom prst="line">
              <a:avLst/>
            </a:prstGeom>
            <a:ln w="9525" cap="flat" cmpd="sng">
              <a:solidFill>
                <a:srgbClr val="FF0066"/>
              </a:solidFill>
              <a:prstDash val="solid"/>
              <a:headEnd type="none" w="lg" len="lg"/>
              <a:tailEnd type="stealth" w="lg" len="lg"/>
            </a:ln>
          </p:spPr>
        </p:sp>
        <p:sp>
          <p:nvSpPr>
            <p:cNvPr id="15472" name="Line 94"/>
            <p:cNvSpPr/>
            <p:nvPr/>
          </p:nvSpPr>
          <p:spPr>
            <a:xfrm rot="4740000">
              <a:off x="2306" y="-81"/>
              <a:ext cx="96" cy="0"/>
            </a:xfrm>
            <a:prstGeom prst="line">
              <a:avLst/>
            </a:prstGeom>
            <a:ln w="9525" cap="flat" cmpd="sng">
              <a:solidFill>
                <a:srgbClr val="FF0066"/>
              </a:solidFill>
              <a:prstDash val="solid"/>
              <a:headEnd type="none" w="lg" len="lg"/>
              <a:tailEnd type="stealth" w="lg" len="lg"/>
            </a:ln>
          </p:spPr>
        </p:sp>
        <p:sp>
          <p:nvSpPr>
            <p:cNvPr id="15473" name="Line 95"/>
            <p:cNvSpPr/>
            <p:nvPr/>
          </p:nvSpPr>
          <p:spPr>
            <a:xfrm rot="5040000">
              <a:off x="2338" y="-401"/>
              <a:ext cx="96" cy="0"/>
            </a:xfrm>
            <a:prstGeom prst="line">
              <a:avLst/>
            </a:prstGeom>
            <a:ln w="9525" cap="flat" cmpd="sng">
              <a:solidFill>
                <a:srgbClr val="FF0066"/>
              </a:solidFill>
              <a:prstDash val="solid"/>
              <a:headEnd type="none" w="lg" len="lg"/>
              <a:tailEnd type="stealth" w="lg" len="lg"/>
            </a:ln>
          </p:spPr>
        </p:sp>
      </p:grpSp>
      <p:grpSp>
        <p:nvGrpSpPr>
          <p:cNvPr id="15412" name="Group 96"/>
          <p:cNvGrpSpPr/>
          <p:nvPr/>
        </p:nvGrpSpPr>
        <p:grpSpPr>
          <a:xfrm>
            <a:off x="1003300" y="642938"/>
            <a:ext cx="1023938" cy="1968500"/>
            <a:chOff x="356" y="733"/>
            <a:chExt cx="645" cy="1240"/>
          </a:xfrm>
        </p:grpSpPr>
        <p:sp>
          <p:nvSpPr>
            <p:cNvPr id="15430" name="Arc 97"/>
            <p:cNvSpPr/>
            <p:nvPr/>
          </p:nvSpPr>
          <p:spPr>
            <a:xfrm flipH="1">
              <a:off x="356" y="737"/>
              <a:ext cx="313" cy="114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</a:cxnLst>
              <a:pathLst>
                <a:path w="22813" h="39652" fill="none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28873"/>
                    <a:pt x="19152" y="35658"/>
                    <a:pt x="13074" y="39652"/>
                  </a:cubicBezTo>
                </a:path>
                <a:path w="22813" h="39652" stroke="0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28873"/>
                    <a:pt x="19152" y="35658"/>
                    <a:pt x="13074" y="39652"/>
                  </a:cubicBezTo>
                  <a:lnTo>
                    <a:pt x="1213" y="21600"/>
                  </a:lnTo>
                  <a:lnTo>
                    <a:pt x="0" y="34"/>
                  </a:lnTo>
                  <a:close/>
                </a:path>
              </a:pathLst>
            </a:custGeom>
            <a:noFill/>
            <a:ln w="76200" cap="flat" cmpd="sng">
              <a:solidFill>
                <a:srgbClr val="9933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5431" name="Arc 98"/>
            <p:cNvSpPr/>
            <p:nvPr/>
          </p:nvSpPr>
          <p:spPr>
            <a:xfrm flipH="1">
              <a:off x="423" y="733"/>
              <a:ext cx="313" cy="115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</a:cxnLst>
              <a:pathLst>
                <a:path w="22813" h="39945" fill="none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29066"/>
                    <a:pt x="18957" y="36003"/>
                    <a:pt x="12615" y="39944"/>
                  </a:cubicBezTo>
                </a:path>
                <a:path w="22813" h="39945" stroke="0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29066"/>
                    <a:pt x="18957" y="36003"/>
                    <a:pt x="12615" y="39944"/>
                  </a:cubicBezTo>
                  <a:lnTo>
                    <a:pt x="1213" y="21600"/>
                  </a:lnTo>
                  <a:lnTo>
                    <a:pt x="0" y="34"/>
                  </a:lnTo>
                  <a:close/>
                </a:path>
              </a:pathLst>
            </a:custGeom>
            <a:noFill/>
            <a:ln w="76200" cap="flat" cmpd="sng">
              <a:solidFill>
                <a:srgbClr val="9933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5432" name="Arc 99"/>
            <p:cNvSpPr/>
            <p:nvPr/>
          </p:nvSpPr>
          <p:spPr>
            <a:xfrm flipH="1">
              <a:off x="493" y="738"/>
              <a:ext cx="313" cy="115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</a:cxnLst>
              <a:pathLst>
                <a:path w="22813" h="39945" fill="none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29066"/>
                    <a:pt x="18957" y="36003"/>
                    <a:pt x="12615" y="39944"/>
                  </a:cubicBezTo>
                </a:path>
                <a:path w="22813" h="39945" stroke="0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29066"/>
                    <a:pt x="18957" y="36003"/>
                    <a:pt x="12615" y="39944"/>
                  </a:cubicBezTo>
                  <a:lnTo>
                    <a:pt x="1213" y="21600"/>
                  </a:lnTo>
                  <a:lnTo>
                    <a:pt x="0" y="34"/>
                  </a:lnTo>
                  <a:close/>
                </a:path>
              </a:pathLst>
            </a:custGeom>
            <a:noFill/>
            <a:ln w="76200" cap="flat" cmpd="sng">
              <a:solidFill>
                <a:srgbClr val="9933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5433" name="Arc 100"/>
            <p:cNvSpPr/>
            <p:nvPr/>
          </p:nvSpPr>
          <p:spPr>
            <a:xfrm flipH="1">
              <a:off x="558" y="738"/>
              <a:ext cx="313" cy="115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</a:cxnLst>
              <a:pathLst>
                <a:path w="22813" h="39945" fill="none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29066"/>
                    <a:pt x="18957" y="36003"/>
                    <a:pt x="12615" y="39944"/>
                  </a:cubicBezTo>
                </a:path>
                <a:path w="22813" h="39945" stroke="0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29066"/>
                    <a:pt x="18957" y="36003"/>
                    <a:pt x="12615" y="39944"/>
                  </a:cubicBezTo>
                  <a:lnTo>
                    <a:pt x="1213" y="21600"/>
                  </a:lnTo>
                  <a:lnTo>
                    <a:pt x="0" y="34"/>
                  </a:lnTo>
                  <a:close/>
                </a:path>
              </a:pathLst>
            </a:custGeom>
            <a:noFill/>
            <a:ln w="76200" cap="flat" cmpd="sng">
              <a:solidFill>
                <a:srgbClr val="9933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5434" name="Arc 101"/>
            <p:cNvSpPr/>
            <p:nvPr/>
          </p:nvSpPr>
          <p:spPr>
            <a:xfrm flipH="1">
              <a:off x="623" y="738"/>
              <a:ext cx="313" cy="115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</a:cxnLst>
              <a:pathLst>
                <a:path w="22813" h="39945" fill="none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29066"/>
                    <a:pt x="18957" y="36003"/>
                    <a:pt x="12615" y="39944"/>
                  </a:cubicBezTo>
                </a:path>
                <a:path w="22813" h="39945" stroke="0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29066"/>
                    <a:pt x="18957" y="36003"/>
                    <a:pt x="12615" y="39944"/>
                  </a:cubicBezTo>
                  <a:lnTo>
                    <a:pt x="1213" y="21600"/>
                  </a:lnTo>
                  <a:lnTo>
                    <a:pt x="0" y="34"/>
                  </a:lnTo>
                  <a:close/>
                </a:path>
              </a:pathLst>
            </a:custGeom>
            <a:noFill/>
            <a:ln w="76200" cap="flat" cmpd="sng">
              <a:solidFill>
                <a:srgbClr val="9933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5435" name="Arc 102"/>
            <p:cNvSpPr/>
            <p:nvPr/>
          </p:nvSpPr>
          <p:spPr>
            <a:xfrm flipH="1">
              <a:off x="688" y="738"/>
              <a:ext cx="313" cy="123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</a:cxnLst>
              <a:pathLst>
                <a:path w="22813" h="42699" fill="none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31747"/>
                    <a:pt x="15748" y="40527"/>
                    <a:pt x="5836" y="42699"/>
                  </a:cubicBezTo>
                </a:path>
                <a:path w="22813" h="42699" stroke="0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31747"/>
                    <a:pt x="15748" y="40527"/>
                    <a:pt x="5836" y="42699"/>
                  </a:cubicBezTo>
                  <a:lnTo>
                    <a:pt x="1213" y="21600"/>
                  </a:lnTo>
                  <a:lnTo>
                    <a:pt x="0" y="34"/>
                  </a:lnTo>
                  <a:close/>
                </a:path>
              </a:pathLst>
            </a:custGeom>
            <a:noFill/>
            <a:ln w="76200" cap="flat" cmpd="sng">
              <a:solidFill>
                <a:srgbClr val="9933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sp>
        <p:nvSpPr>
          <p:cNvPr id="15413" name="Freeform 103"/>
          <p:cNvSpPr/>
          <p:nvPr/>
        </p:nvSpPr>
        <p:spPr>
          <a:xfrm>
            <a:off x="936625" y="2451100"/>
            <a:ext cx="6618288" cy="3659188"/>
          </a:xfrm>
          <a:custGeom>
            <a:avLst/>
            <a:gdLst/>
            <a:ahLst/>
            <a:cxnLst>
              <a:cxn ang="0">
                <a:pos x="2147483647" y="0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pathLst>
              <a:path w="4169" h="2305">
                <a:moveTo>
                  <a:pt x="166" y="0"/>
                </a:moveTo>
                <a:cubicBezTo>
                  <a:pt x="184" y="303"/>
                  <a:pt x="0" y="1449"/>
                  <a:pt x="274" y="1816"/>
                </a:cubicBezTo>
                <a:cubicBezTo>
                  <a:pt x="548" y="2183"/>
                  <a:pt x="1266" y="2120"/>
                  <a:pt x="1810" y="2200"/>
                </a:cubicBezTo>
                <a:cubicBezTo>
                  <a:pt x="2354" y="2280"/>
                  <a:pt x="3161" y="2289"/>
                  <a:pt x="3538" y="2296"/>
                </a:cubicBezTo>
                <a:cubicBezTo>
                  <a:pt x="3915" y="2303"/>
                  <a:pt x="3975" y="2305"/>
                  <a:pt x="4072" y="2244"/>
                </a:cubicBezTo>
                <a:cubicBezTo>
                  <a:pt x="4169" y="2183"/>
                  <a:pt x="4113" y="1995"/>
                  <a:pt x="4123" y="1929"/>
                </a:cubicBezTo>
              </a:path>
            </a:pathLst>
          </a:custGeom>
          <a:noFill/>
          <a:ln w="12700" cap="flat" cmpd="sng">
            <a:solidFill>
              <a:schemeClr val="folHlink">
                <a:alpha val="100000"/>
              </a:schemeClr>
            </a:solidFill>
            <a:prstDash val="solid"/>
            <a:round/>
            <a:headEnd type="oval" w="sm" len="sm"/>
            <a:tailEnd type="oval" w="sm" len="sm"/>
          </a:ln>
        </p:spPr>
        <p:txBody>
          <a:bodyPr/>
          <a:p>
            <a:endParaRPr lang="en-US"/>
          </a:p>
        </p:txBody>
      </p:sp>
      <p:sp>
        <p:nvSpPr>
          <p:cNvPr id="15414" name="Freeform 104"/>
          <p:cNvSpPr/>
          <p:nvPr/>
        </p:nvSpPr>
        <p:spPr>
          <a:xfrm>
            <a:off x="1866900" y="2395538"/>
            <a:ext cx="5151438" cy="3519487"/>
          </a:xfrm>
          <a:custGeom>
            <a:avLst/>
            <a:gdLst/>
            <a:ahLst/>
            <a:cxnLst>
              <a:cxn ang="0">
                <a:pos x="2147483647" y="0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pathLst>
              <a:path w="3245" h="2217">
                <a:moveTo>
                  <a:pt x="267" y="0"/>
                </a:moveTo>
                <a:cubicBezTo>
                  <a:pt x="258" y="285"/>
                  <a:pt x="0" y="1359"/>
                  <a:pt x="216" y="1707"/>
                </a:cubicBezTo>
                <a:cubicBezTo>
                  <a:pt x="432" y="2055"/>
                  <a:pt x="1098" y="2010"/>
                  <a:pt x="1560" y="2091"/>
                </a:cubicBezTo>
                <a:cubicBezTo>
                  <a:pt x="2022" y="2172"/>
                  <a:pt x="2737" y="2217"/>
                  <a:pt x="2991" y="2195"/>
                </a:cubicBezTo>
                <a:cubicBezTo>
                  <a:pt x="3245" y="2173"/>
                  <a:pt x="3064" y="2010"/>
                  <a:pt x="3083" y="1961"/>
                </a:cubicBezTo>
              </a:path>
            </a:pathLst>
          </a:custGeom>
          <a:noFill/>
          <a:ln w="12700" cap="flat" cmpd="sng">
            <a:solidFill>
              <a:srgbClr val="0000FF">
                <a:alpha val="100000"/>
              </a:srgbClr>
            </a:solidFill>
            <a:prstDash val="solid"/>
            <a:round/>
            <a:headEnd type="oval" w="sm" len="sm"/>
            <a:tailEnd type="oval" w="sm" len="sm"/>
          </a:ln>
        </p:spPr>
        <p:txBody>
          <a:bodyPr/>
          <a:p>
            <a:endParaRPr lang="en-US"/>
          </a:p>
        </p:txBody>
      </p:sp>
      <p:sp>
        <p:nvSpPr>
          <p:cNvPr id="98409" name="Line 105"/>
          <p:cNvSpPr/>
          <p:nvPr/>
        </p:nvSpPr>
        <p:spPr>
          <a:xfrm rot="3600000">
            <a:off x="6681788" y="4319588"/>
            <a:ext cx="1171575" cy="0"/>
          </a:xfrm>
          <a:prstGeom prst="line">
            <a:avLst/>
          </a:prstGeom>
          <a:ln w="57150" cap="flat" cmpd="sng">
            <a:solidFill>
              <a:srgbClr val="FF0000"/>
            </a:solidFill>
            <a:prstDash val="solid"/>
            <a:headEnd type="stealth" w="sm" len="lg"/>
            <a:tailEnd type="stealth" w="sm" len="lg"/>
          </a:ln>
        </p:spPr>
      </p:sp>
      <p:sp>
        <p:nvSpPr>
          <p:cNvPr id="15416" name="Oval 106"/>
          <p:cNvSpPr/>
          <p:nvPr/>
        </p:nvSpPr>
        <p:spPr>
          <a:xfrm>
            <a:off x="7232650" y="4314825"/>
            <a:ext cx="66675" cy="66675"/>
          </a:xfrm>
          <a:prstGeom prst="ellipse">
            <a:avLst/>
          </a:prstGeom>
          <a:solidFill>
            <a:srgbClr val="0000FF"/>
          </a:solidFill>
          <a:ln w="6350" cap="flat" cmpd="sng">
            <a:solidFill>
              <a:srgbClr val="FF00FF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5417" name="AutoShape 107"/>
          <p:cNvSpPr/>
          <p:nvPr/>
        </p:nvSpPr>
        <p:spPr>
          <a:xfrm rot="10800000">
            <a:off x="6637338" y="3743325"/>
            <a:ext cx="1270000" cy="1190625"/>
          </a:xfrm>
          <a:custGeom>
            <a:avLst/>
            <a:gdLst>
              <a:gd name="txL" fmla="*/ 145 w 21600"/>
              <a:gd name="txT" fmla="*/ 0 h 21600"/>
              <a:gd name="txR" fmla="*/ 21455 w 21600"/>
              <a:gd name="txB" fmla="*/ 11096 h 21600"/>
            </a:gdLst>
            <a:ahLst/>
            <a:cxnLst>
              <a:cxn ang="0">
                <a:pos x="2147483647" y="0"/>
              </a:cxn>
              <a:cxn ang="0">
                <a:pos x="921779112" y="1687533005"/>
              </a:cxn>
              <a:cxn ang="0">
                <a:pos x="2147483647" y="1505479167"/>
              </a:cxn>
              <a:cxn ang="0">
                <a:pos x="2147483647" y="1687533005"/>
              </a:cxn>
            </a:cxnLst>
            <a:rect l="txL" t="txT" r="txR" b="txB"/>
            <a:pathLst>
              <a:path w="21600" h="21600">
                <a:moveTo>
                  <a:pt x="9000" y="10592"/>
                </a:moveTo>
                <a:cubicBezTo>
                  <a:pt x="9106" y="9678"/>
                  <a:pt x="9880" y="8988"/>
                  <a:pt x="10800" y="8989"/>
                </a:cubicBezTo>
                <a:cubicBezTo>
                  <a:pt x="11719" y="8989"/>
                  <a:pt x="12493" y="9678"/>
                  <a:pt x="12599" y="10592"/>
                </a:cubicBezTo>
                <a:lnTo>
                  <a:pt x="21528" y="9560"/>
                </a:lnTo>
                <a:cubicBezTo>
                  <a:pt x="20898" y="4111"/>
                  <a:pt x="16285" y="-1"/>
                  <a:pt x="10799" y="0"/>
                </a:cubicBezTo>
                <a:cubicBezTo>
                  <a:pt x="5314" y="0"/>
                  <a:pt x="701" y="4111"/>
                  <a:pt x="71" y="9560"/>
                </a:cubicBezTo>
                <a:lnTo>
                  <a:pt x="9000" y="10592"/>
                </a:lnTo>
                <a:close/>
              </a:path>
            </a:pathLst>
          </a:custGeom>
          <a:solidFill>
            <a:srgbClr val="FFFFCC">
              <a:alpha val="100000"/>
            </a:srgbClr>
          </a:solidFill>
          <a:ln w="3175">
            <a:noFill/>
          </a:ln>
        </p:spPr>
        <p:txBody>
          <a:bodyPr/>
          <a:p>
            <a:endParaRPr lang="en-US"/>
          </a:p>
        </p:txBody>
      </p:sp>
      <p:sp>
        <p:nvSpPr>
          <p:cNvPr id="15418" name="Rectangle 108"/>
          <p:cNvSpPr/>
          <p:nvPr/>
        </p:nvSpPr>
        <p:spPr>
          <a:xfrm>
            <a:off x="6391275" y="4470400"/>
            <a:ext cx="1728788" cy="688975"/>
          </a:xfrm>
          <a:prstGeom prst="rect">
            <a:avLst/>
          </a:prstGeom>
          <a:solidFill>
            <a:schemeClr val="tx2"/>
          </a:solidFill>
          <a:ln w="57150">
            <a:noFill/>
          </a:ln>
        </p:spPr>
        <p:txBody>
          <a:bodyPr wrap="none" anchor="ctr"/>
          <a:p>
            <a:endParaRPr dirty="0">
              <a:latin typeface="Arial" panose="020B0604020202020204" pitchFamily="34" charset="0"/>
            </a:endParaRPr>
          </a:p>
        </p:txBody>
      </p:sp>
      <p:pic>
        <p:nvPicPr>
          <p:cNvPr id="15419" name="Picture 109" descr="j030084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51725" y="4525963"/>
            <a:ext cx="720725" cy="60801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5420" name="AutoShape 110"/>
          <p:cNvSpPr/>
          <p:nvPr/>
        </p:nvSpPr>
        <p:spPr>
          <a:xfrm>
            <a:off x="7226300" y="4559300"/>
            <a:ext cx="79375" cy="79375"/>
          </a:xfrm>
          <a:custGeom>
            <a:avLst/>
            <a:gdLst>
              <a:gd name="txL" fmla="*/ 3163 w 21600"/>
              <a:gd name="txT" fmla="*/ 3163 h 21600"/>
              <a:gd name="txR" fmla="*/ 18437 w 21600"/>
              <a:gd name="txB" fmla="*/ 18437 h 21600"/>
            </a:gdLst>
            <a:ahLst/>
            <a:cxnLst>
              <a:cxn ang="0">
                <a:pos x="535943" y="0"/>
              </a:cxn>
              <a:cxn ang="0">
                <a:pos x="156957" y="156957"/>
              </a:cxn>
              <a:cxn ang="0">
                <a:pos x="0" y="535943"/>
              </a:cxn>
              <a:cxn ang="0">
                <a:pos x="156957" y="914918"/>
              </a:cxn>
              <a:cxn ang="0">
                <a:pos x="535943" y="1071875"/>
              </a:cxn>
              <a:cxn ang="0">
                <a:pos x="914918" y="914918"/>
              </a:cxn>
              <a:cxn ang="0">
                <a:pos x="1071875" y="535943"/>
              </a:cxn>
              <a:cxn ang="0">
                <a:pos x="914918" y="156957"/>
              </a:cxn>
            </a:cxnLst>
            <a:rect l="txL" t="txT" r="txR" b="txB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6647" y="13593"/>
                </a:moveTo>
                <a:cubicBezTo>
                  <a:pt x="17063" y="12720"/>
                  <a:pt x="17280" y="11766"/>
                  <a:pt x="17280" y="10800"/>
                </a:cubicBezTo>
                <a:cubicBezTo>
                  <a:pt x="17280" y="7221"/>
                  <a:pt x="14378" y="4320"/>
                  <a:pt x="10800" y="4320"/>
                </a:cubicBezTo>
                <a:cubicBezTo>
                  <a:pt x="9833" y="4319"/>
                  <a:pt x="8879" y="4536"/>
                  <a:pt x="8006" y="4952"/>
                </a:cubicBezTo>
                <a:lnTo>
                  <a:pt x="16647" y="13593"/>
                </a:lnTo>
                <a:close/>
                <a:moveTo>
                  <a:pt x="4952" y="8006"/>
                </a:moveTo>
                <a:cubicBezTo>
                  <a:pt x="4536" y="8879"/>
                  <a:pt x="4320" y="9833"/>
                  <a:pt x="4320" y="10799"/>
                </a:cubicBezTo>
                <a:cubicBezTo>
                  <a:pt x="4320" y="14378"/>
                  <a:pt x="7221" y="17280"/>
                  <a:pt x="10800" y="17280"/>
                </a:cubicBezTo>
                <a:cubicBezTo>
                  <a:pt x="11766" y="17280"/>
                  <a:pt x="12720" y="17063"/>
                  <a:pt x="13593" y="16647"/>
                </a:cubicBezTo>
                <a:lnTo>
                  <a:pt x="4952" y="8006"/>
                </a:lnTo>
                <a:close/>
              </a:path>
            </a:pathLst>
          </a:custGeom>
          <a:solidFill>
            <a:schemeClr val="bg1">
              <a:alpha val="100000"/>
            </a:schemeClr>
          </a:solidFill>
          <a:ln w="9525" cap="flat" cmpd="sng">
            <a:solidFill>
              <a:schemeClr val="tx1">
                <a:alpha val="10000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grpSp>
        <p:nvGrpSpPr>
          <p:cNvPr id="15421" name="Group 111"/>
          <p:cNvGrpSpPr/>
          <p:nvPr/>
        </p:nvGrpSpPr>
        <p:grpSpPr>
          <a:xfrm>
            <a:off x="7197725" y="4535488"/>
            <a:ext cx="136525" cy="63500"/>
            <a:chOff x="2838" y="2415"/>
            <a:chExt cx="86" cy="40"/>
          </a:xfrm>
        </p:grpSpPr>
        <p:sp>
          <p:nvSpPr>
            <p:cNvPr id="15427" name="Arc 112"/>
            <p:cNvSpPr/>
            <p:nvPr/>
          </p:nvSpPr>
          <p:spPr>
            <a:xfrm flipV="1">
              <a:off x="2841" y="2415"/>
              <a:ext cx="80" cy="4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42223" h="21600" fill="none">
                  <a:moveTo>
                    <a:pt x="42223" y="3121"/>
                  </a:moveTo>
                  <a:cubicBezTo>
                    <a:pt x="40673" y="13732"/>
                    <a:pt x="31573" y="21599"/>
                    <a:pt x="20850" y="21600"/>
                  </a:cubicBezTo>
                  <a:cubicBezTo>
                    <a:pt x="11093" y="21600"/>
                    <a:pt x="2548" y="15059"/>
                    <a:pt x="-1" y="5642"/>
                  </a:cubicBezTo>
                </a:path>
                <a:path w="42223" h="21600" stroke="0">
                  <a:moveTo>
                    <a:pt x="42223" y="3121"/>
                  </a:moveTo>
                  <a:cubicBezTo>
                    <a:pt x="40673" y="13732"/>
                    <a:pt x="31573" y="21599"/>
                    <a:pt x="20850" y="21600"/>
                  </a:cubicBezTo>
                  <a:cubicBezTo>
                    <a:pt x="11093" y="21600"/>
                    <a:pt x="2548" y="15059"/>
                    <a:pt x="-1" y="5642"/>
                  </a:cubicBezTo>
                  <a:lnTo>
                    <a:pt x="20850" y="0"/>
                  </a:lnTo>
                  <a:lnTo>
                    <a:pt x="42223" y="3121"/>
                  </a:lnTo>
                  <a:close/>
                </a:path>
              </a:pathLst>
            </a:custGeom>
            <a:noFill/>
            <a:ln w="6350" cap="flat" cmpd="sng">
              <a:solidFill>
                <a:srgbClr val="0000FF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5428" name="Freeform 113"/>
            <p:cNvSpPr/>
            <p:nvPr/>
          </p:nvSpPr>
          <p:spPr>
            <a:xfrm>
              <a:off x="2838" y="2438"/>
              <a:ext cx="12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1" y="0"/>
                </a:cxn>
              </a:cxnLst>
              <a:pathLst>
                <a:path w="48" h="48">
                  <a:moveTo>
                    <a:pt x="0" y="0"/>
                  </a:moveTo>
                  <a:lnTo>
                    <a:pt x="0" y="48"/>
                  </a:lnTo>
                  <a:lnTo>
                    <a:pt x="48" y="0"/>
                  </a:lnTo>
                </a:path>
              </a:pathLst>
            </a:custGeom>
            <a:noFill/>
            <a:ln w="6350" cap="flat" cmpd="sng">
              <a:solidFill>
                <a:srgbClr val="0000FF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5429" name="Freeform 114"/>
            <p:cNvSpPr/>
            <p:nvPr/>
          </p:nvSpPr>
          <p:spPr>
            <a:xfrm>
              <a:off x="2912" y="2442"/>
              <a:ext cx="12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1" y="0"/>
                </a:cxn>
              </a:cxnLst>
              <a:pathLst>
                <a:path w="48" h="48">
                  <a:moveTo>
                    <a:pt x="0" y="0"/>
                  </a:moveTo>
                  <a:lnTo>
                    <a:pt x="48" y="48"/>
                  </a:lnTo>
                  <a:lnTo>
                    <a:pt x="48" y="0"/>
                  </a:lnTo>
                </a:path>
              </a:pathLst>
            </a:custGeom>
            <a:noFill/>
            <a:ln w="6350" cap="flat" cmpd="sng">
              <a:solidFill>
                <a:srgbClr val="0000FF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sp>
        <p:nvSpPr>
          <p:cNvPr id="15422" name="Rectangle 116"/>
          <p:cNvSpPr/>
          <p:nvPr/>
        </p:nvSpPr>
        <p:spPr>
          <a:xfrm>
            <a:off x="6376988" y="3486150"/>
            <a:ext cx="1778000" cy="990600"/>
          </a:xfrm>
          <a:prstGeom prst="rect">
            <a:avLst/>
          </a:prstGeom>
          <a:noFill/>
          <a:ln w="28575" cap="flat" cmpd="sng">
            <a:solidFill>
              <a:srgbClr val="00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endParaRPr lang="vi-VN" altLang="x-none" sz="3200" dirty="0">
              <a:latin typeface="Arial" panose="020B0604020202020204" pitchFamily="34" charset="0"/>
            </a:endParaRPr>
          </a:p>
        </p:txBody>
      </p:sp>
      <p:sp>
        <p:nvSpPr>
          <p:cNvPr id="15423" name="Rectangle 117"/>
          <p:cNvSpPr/>
          <p:nvPr/>
        </p:nvSpPr>
        <p:spPr>
          <a:xfrm>
            <a:off x="6289675" y="3422650"/>
            <a:ext cx="1944688" cy="1752600"/>
          </a:xfrm>
          <a:prstGeom prst="rect">
            <a:avLst/>
          </a:prstGeom>
          <a:noFill/>
          <a:ln w="57150" cap="flat" cmpd="thickThin">
            <a:solidFill>
              <a:srgbClr val="6633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5424" name="Text Box 118"/>
          <p:cNvSpPr txBox="1"/>
          <p:nvPr/>
        </p:nvSpPr>
        <p:spPr>
          <a:xfrm>
            <a:off x="6553200" y="4267200"/>
            <a:ext cx="608013" cy="2143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sz="800" dirty="0">
                <a:solidFill>
                  <a:srgbClr val="0000FF"/>
                </a:solidFill>
                <a:latin typeface="Arial" panose="020B0604020202020204" pitchFamily="34" charset="0"/>
              </a:rPr>
              <a:t>0:6</a:t>
            </a:r>
            <a:r>
              <a:rPr sz="800" dirty="0">
                <a:solidFill>
                  <a:srgbClr val="FF3300"/>
                </a:solidFill>
                <a:latin typeface="Arial" panose="020B0604020202020204" pitchFamily="34" charset="0"/>
              </a:rPr>
              <a:t> mA</a:t>
            </a:r>
            <a:endParaRPr sz="800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15425" name="Text Box 121"/>
          <p:cNvSpPr txBox="1"/>
          <p:nvPr/>
        </p:nvSpPr>
        <p:spPr>
          <a:xfrm>
            <a:off x="6292850" y="4724400"/>
            <a:ext cx="1098550" cy="3651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sz="900" b="1" dirty="0">
                <a:solidFill>
                  <a:schemeClr val="bg1"/>
                </a:solidFill>
                <a:latin typeface="Arial" panose="020B0604020202020204" pitchFamily="34" charset="0"/>
              </a:rPr>
              <a:t>TRƯỜNG THPT KHÁNH AN</a:t>
            </a:r>
            <a:endParaRPr sz="9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5426" name="Text Box 122"/>
          <p:cNvSpPr txBox="1"/>
          <p:nvPr/>
        </p:nvSpPr>
        <p:spPr>
          <a:xfrm>
            <a:off x="1547813" y="6248400"/>
            <a:ext cx="4548187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</a:t>
            </a:r>
            <a:r>
              <a:rPr lang="vi-VN" altLang="x-none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đổi </a:t>
            </a:r>
            <a:r>
              <a:rPr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 do quay Nam châm</a:t>
            </a:r>
            <a:r>
              <a:rPr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sz="2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9836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3600000">
                                      <p:cBhvr>
                                        <p:cTn id="8" dur="500" fill="hold"/>
                                        <p:tgtEl>
                                          <p:spTgt spid="984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gradFill rotWithShape="1">
            <a:gsLst>
              <a:gs pos="0">
                <a:srgbClr val="0000FF"/>
              </a:gs>
              <a:gs pos="50000">
                <a:schemeClr val="bg1"/>
              </a:gs>
              <a:gs pos="100000">
                <a:srgbClr val="0000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p>
            <a:pPr algn="ctr"/>
            <a:r>
              <a:rPr sz="3500" b="1" dirty="0">
                <a:solidFill>
                  <a:schemeClr val="tx2"/>
                </a:solidFill>
                <a:latin typeface="Arial" panose="020B0604020202020204" pitchFamily="34" charset="0"/>
              </a:rPr>
              <a:t>BÀI 23: TỪ THÔNG. CẢM ỨNG ĐIỆN TỪ</a:t>
            </a:r>
            <a:endParaRPr sz="3500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16387" name="Text Box 3"/>
          <p:cNvSpPr txBox="1"/>
          <p:nvPr/>
        </p:nvSpPr>
        <p:spPr>
          <a:xfrm>
            <a:off x="0" y="609600"/>
            <a:ext cx="19812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000" b="1" dirty="0">
                <a:solidFill>
                  <a:srgbClr val="C00000"/>
                </a:solidFill>
                <a:latin typeface="Arial" panose="020B0604020202020204" pitchFamily="34" charset="0"/>
              </a:rPr>
              <a:t>I. TỪ THÔNG</a:t>
            </a:r>
            <a:endParaRPr sz="2000" b="1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16388" name="Rectangle 4"/>
          <p:cNvSpPr/>
          <p:nvPr/>
        </p:nvSpPr>
        <p:spPr>
          <a:xfrm>
            <a:off x="1828800" y="581025"/>
            <a:ext cx="1676400" cy="406400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20000"/>
              </a:spcBef>
            </a:pPr>
            <a:r>
              <a:rPr sz="2000" dirty="0">
                <a:solidFill>
                  <a:srgbClr val="FF0000"/>
                </a:solidFill>
                <a:latin typeface="VNI-Times" pitchFamily="2" charset="0"/>
                <a:sym typeface="Symbol" panose="05050102010706020507" pitchFamily="18" charset="2"/>
              </a:rPr>
              <a:t> = BScos</a:t>
            </a:r>
            <a:r>
              <a:rPr sz="2000" dirty="0">
                <a:latin typeface="VNI-Times" pitchFamily="2" charset="0"/>
                <a:sym typeface="Symbol" panose="05050102010706020507" pitchFamily="18" charset="2"/>
              </a:rPr>
              <a:t>   </a:t>
            </a:r>
            <a:endParaRPr sz="2000" dirty="0">
              <a:latin typeface="VNI-Times" pitchFamily="2" charset="0"/>
              <a:sym typeface="Symbol" panose="05050102010706020507" pitchFamily="18" charset="2"/>
            </a:endParaRPr>
          </a:p>
        </p:txBody>
      </p:sp>
      <p:sp>
        <p:nvSpPr>
          <p:cNvPr id="16389" name="Text Box 5"/>
          <p:cNvSpPr txBox="1"/>
          <p:nvPr/>
        </p:nvSpPr>
        <p:spPr>
          <a:xfrm>
            <a:off x="0" y="974725"/>
            <a:ext cx="50292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000" b="1" dirty="0">
                <a:solidFill>
                  <a:srgbClr val="C00000"/>
                </a:solidFill>
                <a:latin typeface="Arial" panose="020B0604020202020204" pitchFamily="34" charset="0"/>
              </a:rPr>
              <a:t>II. HIỆN TƯỢNG CẢM ỨNG ĐIỆN TỪ</a:t>
            </a:r>
            <a:endParaRPr sz="2000" b="1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16390" name="Text Box 6"/>
          <p:cNvSpPr txBox="1"/>
          <p:nvPr/>
        </p:nvSpPr>
        <p:spPr>
          <a:xfrm>
            <a:off x="228600" y="1295400"/>
            <a:ext cx="22098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000" b="1" dirty="0">
                <a:solidFill>
                  <a:srgbClr val="00B050"/>
                </a:solidFill>
                <a:latin typeface="Arial" panose="020B0604020202020204" pitchFamily="34" charset="0"/>
              </a:rPr>
              <a:t>1. Thí nghiệm</a:t>
            </a:r>
            <a:r>
              <a:rPr sz="2000" dirty="0">
                <a:latin typeface="Arial" panose="020B0604020202020204" pitchFamily="34" charset="0"/>
              </a:rPr>
              <a:t>:</a:t>
            </a:r>
            <a:endParaRPr sz="2000" dirty="0">
              <a:latin typeface="Arial" panose="020B0604020202020204" pitchFamily="34" charset="0"/>
            </a:endParaRPr>
          </a:p>
        </p:txBody>
      </p:sp>
      <p:sp>
        <p:nvSpPr>
          <p:cNvPr id="16391" name="Text Box 7"/>
          <p:cNvSpPr txBox="1"/>
          <p:nvPr/>
        </p:nvSpPr>
        <p:spPr>
          <a:xfrm>
            <a:off x="381000" y="2193925"/>
            <a:ext cx="22098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000" b="1" dirty="0">
                <a:solidFill>
                  <a:srgbClr val="00B050"/>
                </a:solidFill>
                <a:latin typeface="Arial" panose="020B0604020202020204" pitchFamily="34" charset="0"/>
              </a:rPr>
              <a:t>c. Thí nghiệm 3</a:t>
            </a:r>
            <a:r>
              <a:rPr sz="2000" dirty="0">
                <a:latin typeface="Arial" panose="020B0604020202020204" pitchFamily="34" charset="0"/>
              </a:rPr>
              <a:t>:</a:t>
            </a:r>
            <a:endParaRPr sz="2000" dirty="0">
              <a:latin typeface="Arial" panose="020B0604020202020204" pitchFamily="34" charset="0"/>
            </a:endParaRPr>
          </a:p>
        </p:txBody>
      </p:sp>
      <p:sp>
        <p:nvSpPr>
          <p:cNvPr id="16392" name="Text Box 8"/>
          <p:cNvSpPr txBox="1"/>
          <p:nvPr/>
        </p:nvSpPr>
        <p:spPr>
          <a:xfrm>
            <a:off x="381000" y="1584325"/>
            <a:ext cx="22098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000" b="1" dirty="0">
                <a:solidFill>
                  <a:srgbClr val="00B050"/>
                </a:solidFill>
                <a:latin typeface="Arial" panose="020B0604020202020204" pitchFamily="34" charset="0"/>
              </a:rPr>
              <a:t>a. Thí nghiệm 1</a:t>
            </a:r>
            <a:r>
              <a:rPr sz="2000" dirty="0">
                <a:latin typeface="Arial" panose="020B0604020202020204" pitchFamily="34" charset="0"/>
              </a:rPr>
              <a:t>:</a:t>
            </a:r>
            <a:endParaRPr sz="2000" dirty="0">
              <a:latin typeface="Arial" panose="020B0604020202020204" pitchFamily="34" charset="0"/>
            </a:endParaRPr>
          </a:p>
        </p:txBody>
      </p:sp>
      <p:sp>
        <p:nvSpPr>
          <p:cNvPr id="16393" name="Text Box 9"/>
          <p:cNvSpPr txBox="1"/>
          <p:nvPr/>
        </p:nvSpPr>
        <p:spPr>
          <a:xfrm>
            <a:off x="381000" y="1889125"/>
            <a:ext cx="22098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000" b="1" dirty="0">
                <a:solidFill>
                  <a:srgbClr val="00B050"/>
                </a:solidFill>
                <a:latin typeface="Arial" panose="020B0604020202020204" pitchFamily="34" charset="0"/>
              </a:rPr>
              <a:t>b. Thí nghiệm 2</a:t>
            </a:r>
            <a:r>
              <a:rPr sz="2000" dirty="0">
                <a:solidFill>
                  <a:srgbClr val="00B050"/>
                </a:solidFill>
                <a:latin typeface="Arial" panose="020B0604020202020204" pitchFamily="34" charset="0"/>
              </a:rPr>
              <a:t>:</a:t>
            </a:r>
            <a:endParaRPr sz="2000" dirty="0">
              <a:solidFill>
                <a:srgbClr val="00B050"/>
              </a:solidFill>
              <a:latin typeface="Arial" panose="020B0604020202020204" pitchFamily="34" charset="0"/>
            </a:endParaRPr>
          </a:p>
        </p:txBody>
      </p:sp>
      <p:sp>
        <p:nvSpPr>
          <p:cNvPr id="16394" name="Text Box 10"/>
          <p:cNvSpPr txBox="1"/>
          <p:nvPr/>
        </p:nvSpPr>
        <p:spPr>
          <a:xfrm>
            <a:off x="2514600" y="1600200"/>
            <a:ext cx="47244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000" dirty="0">
                <a:latin typeface="Arial" panose="020B0604020202020204" pitchFamily="34" charset="0"/>
              </a:rPr>
              <a:t>Thay đổi B để từ thông thay đổi</a:t>
            </a:r>
            <a:endParaRPr sz="2000" dirty="0">
              <a:latin typeface="Arial" panose="020B0604020202020204" pitchFamily="34" charset="0"/>
            </a:endParaRPr>
          </a:p>
        </p:txBody>
      </p:sp>
      <p:sp>
        <p:nvSpPr>
          <p:cNvPr id="16395" name="Text Box 11"/>
          <p:cNvSpPr txBox="1"/>
          <p:nvPr/>
        </p:nvSpPr>
        <p:spPr>
          <a:xfrm>
            <a:off x="2514600" y="1905000"/>
            <a:ext cx="47244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000" dirty="0">
                <a:latin typeface="Arial" panose="020B0604020202020204" pitchFamily="34" charset="0"/>
              </a:rPr>
              <a:t>Thay đổi S để từ thông thay đổi</a:t>
            </a:r>
            <a:endParaRPr sz="2000" dirty="0">
              <a:latin typeface="Arial" panose="020B0604020202020204" pitchFamily="34" charset="0"/>
            </a:endParaRPr>
          </a:p>
        </p:txBody>
      </p:sp>
      <p:grpSp>
        <p:nvGrpSpPr>
          <p:cNvPr id="16396" name="Group 12"/>
          <p:cNvGrpSpPr/>
          <p:nvPr/>
        </p:nvGrpSpPr>
        <p:grpSpPr>
          <a:xfrm>
            <a:off x="2514600" y="2193925"/>
            <a:ext cx="4724400" cy="396875"/>
            <a:chOff x="1584" y="1382"/>
            <a:chExt cx="2976" cy="250"/>
          </a:xfrm>
        </p:grpSpPr>
        <p:sp>
          <p:nvSpPr>
            <p:cNvPr id="16402" name="Text Box 13"/>
            <p:cNvSpPr txBox="1"/>
            <p:nvPr/>
          </p:nvSpPr>
          <p:spPr>
            <a:xfrm>
              <a:off x="1584" y="1382"/>
              <a:ext cx="2976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2000" dirty="0">
                  <a:latin typeface="Arial" panose="020B0604020202020204" pitchFamily="34" charset="0"/>
                </a:rPr>
                <a:t>Thay đổi    để từ thông thay đổi</a:t>
              </a:r>
              <a:endParaRPr sz="2000" dirty="0">
                <a:latin typeface="Arial" panose="020B0604020202020204" pitchFamily="34" charset="0"/>
              </a:endParaRPr>
            </a:p>
          </p:txBody>
        </p:sp>
        <p:graphicFrame>
          <p:nvGraphicFramePr>
            <p:cNvPr id="16403" name="Object 14"/>
            <p:cNvGraphicFramePr>
              <a:graphicFrameLocks noChangeAspect="1"/>
            </p:cNvGraphicFramePr>
            <p:nvPr/>
          </p:nvGraphicFramePr>
          <p:xfrm>
            <a:off x="2256" y="1429"/>
            <a:ext cx="192" cy="1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7" name="" r:id="rId1" imgW="152400" imgH="139700" progId="Equation.DSMT4">
                    <p:embed/>
                  </p:oleObj>
                </mc:Choice>
                <mc:Fallback>
                  <p:oleObj name="" r:id="rId1" imgW="152400" imgH="139700" progId="Equation.DSMT4">
                    <p:embed/>
                    <p:pic>
                      <p:nvPicPr>
                        <p:cNvPr id="0" name="Picture 3076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2256" y="1429"/>
                          <a:ext cx="192" cy="176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99343" name="Text Box 15"/>
          <p:cNvSpPr txBox="1"/>
          <p:nvPr/>
        </p:nvSpPr>
        <p:spPr>
          <a:xfrm>
            <a:off x="242888" y="2514600"/>
            <a:ext cx="22098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000" b="1" dirty="0">
                <a:solidFill>
                  <a:srgbClr val="00B050"/>
                </a:solidFill>
                <a:latin typeface="Arial" panose="020B0604020202020204" pitchFamily="34" charset="0"/>
              </a:rPr>
              <a:t>2. Kết luận</a:t>
            </a:r>
            <a:r>
              <a:rPr sz="2000" dirty="0">
                <a:latin typeface="Arial" panose="020B0604020202020204" pitchFamily="34" charset="0"/>
              </a:rPr>
              <a:t>:</a:t>
            </a:r>
            <a:endParaRPr sz="2000" dirty="0">
              <a:latin typeface="Arial" panose="020B0604020202020204" pitchFamily="34" charset="0"/>
            </a:endParaRPr>
          </a:p>
        </p:txBody>
      </p:sp>
      <p:sp>
        <p:nvSpPr>
          <p:cNvPr id="99345" name="Text Box 17"/>
          <p:cNvSpPr txBox="1"/>
          <p:nvPr/>
        </p:nvSpPr>
        <p:spPr>
          <a:xfrm>
            <a:off x="609600" y="3108325"/>
            <a:ext cx="800100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000" dirty="0">
                <a:latin typeface="Arial" panose="020B0604020202020204" pitchFamily="34" charset="0"/>
              </a:rPr>
              <a:t>+ Khi từ thông qua mạch kín biến thiên thì trong mạch xuất hiện dòng điện gọi là </a:t>
            </a:r>
            <a:r>
              <a:rPr sz="2000" i="1" dirty="0">
                <a:solidFill>
                  <a:srgbClr val="FF0000"/>
                </a:solidFill>
                <a:latin typeface="Arial" panose="020B0604020202020204" pitchFamily="34" charset="0"/>
              </a:rPr>
              <a:t>dòng điện cảm ứng.</a:t>
            </a:r>
            <a:endParaRPr sz="2000" i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99346" name="Text Box 18"/>
          <p:cNvSpPr txBox="1"/>
          <p:nvPr/>
        </p:nvSpPr>
        <p:spPr>
          <a:xfrm>
            <a:off x="609600" y="4022725"/>
            <a:ext cx="800100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000" dirty="0">
                <a:latin typeface="Arial" panose="020B0604020202020204" pitchFamily="34" charset="0"/>
              </a:rPr>
              <a:t>+ Hiện tượng </a:t>
            </a:r>
            <a:r>
              <a:rPr sz="2000" dirty="0">
                <a:solidFill>
                  <a:srgbClr val="FF0000"/>
                </a:solidFill>
                <a:latin typeface="Arial" panose="020B0604020202020204" pitchFamily="34" charset="0"/>
              </a:rPr>
              <a:t>xuất hiện dòng điện cảm ứng</a:t>
            </a:r>
            <a:r>
              <a:rPr sz="2000" dirty="0">
                <a:latin typeface="Arial" panose="020B0604020202020204" pitchFamily="34" charset="0"/>
              </a:rPr>
              <a:t> trong mạch kín gọi là </a:t>
            </a:r>
            <a:r>
              <a:rPr sz="2000" dirty="0">
                <a:solidFill>
                  <a:srgbClr val="FF0000"/>
                </a:solidFill>
                <a:latin typeface="Arial" panose="020B0604020202020204" pitchFamily="34" charset="0"/>
              </a:rPr>
              <a:t>hiện tượng cảm ứng điện từ.</a:t>
            </a:r>
            <a:endParaRPr sz="2000" b="1" i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99347" name="Text Box 19"/>
          <p:cNvSpPr txBox="1"/>
          <p:nvPr/>
        </p:nvSpPr>
        <p:spPr>
          <a:xfrm>
            <a:off x="609600" y="4876800"/>
            <a:ext cx="800100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000" dirty="0">
                <a:latin typeface="Arial" panose="020B0604020202020204" pitchFamily="34" charset="0"/>
              </a:rPr>
              <a:t>+ Hiện tượng cảm ứng điện từ </a:t>
            </a:r>
            <a:r>
              <a:rPr sz="2000" dirty="0">
                <a:solidFill>
                  <a:srgbClr val="FF0000"/>
                </a:solidFill>
                <a:latin typeface="Arial" panose="020B0604020202020204" pitchFamily="34" charset="0"/>
              </a:rPr>
              <a:t>chỉ tồn tại trong khoảng thời gian từ thông qua mạch kín biến thiên.</a:t>
            </a:r>
            <a:endParaRPr sz="2000" b="1" i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99348" name="Rectangle 20"/>
          <p:cNvSpPr/>
          <p:nvPr/>
        </p:nvSpPr>
        <p:spPr>
          <a:xfrm>
            <a:off x="381000" y="2895600"/>
            <a:ext cx="8382000" cy="2895600"/>
          </a:xfrm>
          <a:prstGeom prst="rect">
            <a:avLst/>
          </a:prstGeom>
          <a:noFill/>
          <a:ln w="952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3">
                                            <p:txEl>
                                              <p:charRg st="0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9343">
                                            <p:txEl>
                                              <p:charRg st="0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9343">
                                            <p:txEl>
                                              <p:charRg st="0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9343">
                                            <p:txEl>
                                              <p:charRg st="0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993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993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993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993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993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993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993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993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993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99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45" grpId="0"/>
      <p:bldP spid="99346" grpId="0"/>
      <p:bldP spid="99347" grpId="0"/>
      <p:bldP spid="9934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3426" name="AutoShape 2"/>
          <p:cNvSpPr/>
          <p:nvPr/>
        </p:nvSpPr>
        <p:spPr>
          <a:xfrm>
            <a:off x="1676400" y="533400"/>
            <a:ext cx="4951413" cy="685800"/>
          </a:xfrm>
          <a:prstGeom prst="horizontalScroll">
            <a:avLst>
              <a:gd name="adj" fmla="val 12500"/>
            </a:avLst>
          </a:prstGeom>
          <a:solidFill>
            <a:srgbClr val="0033CC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vi-VN" altLang="x-none" sz="4000" u="sng" dirty="0">
                <a:solidFill>
                  <a:schemeClr val="bg1"/>
                </a:solidFill>
                <a:latin typeface="Times New Roman" panose="02020603050405020304" pitchFamily="18" charset="0"/>
              </a:rPr>
              <a:t>CỦNG CỐ BÀI</a:t>
            </a:r>
            <a:endParaRPr sz="4000" u="sng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3427" name="Text Box 3"/>
          <p:cNvSpPr txBox="1"/>
          <p:nvPr/>
        </p:nvSpPr>
        <p:spPr>
          <a:xfrm>
            <a:off x="0" y="1219200"/>
            <a:ext cx="9372600" cy="8302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vi-VN" altLang="x-none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Câu1</a:t>
            </a:r>
            <a:r>
              <a:rPr lang="vi-VN" altLang="x-non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x-non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Từ thông qua diện tích S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tỉ lệ với</a:t>
            </a:r>
            <a:r>
              <a:rPr lang="vi-VN" altLang="x-non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số đường sức từ qua diện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x-non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tích đó. Nói thế </a:t>
            </a:r>
            <a:r>
              <a:rPr lang="vi-VN" altLang="x-none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đúng </a:t>
            </a:r>
            <a:r>
              <a:rPr lang="vi-VN" altLang="x-non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hay </a:t>
            </a:r>
            <a:r>
              <a:rPr lang="vi-VN" altLang="x-none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vi-VN" altLang="x-non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3428" name="Text Box 4"/>
          <p:cNvSpPr txBox="1"/>
          <p:nvPr/>
        </p:nvSpPr>
        <p:spPr>
          <a:xfrm>
            <a:off x="3048000" y="1581150"/>
            <a:ext cx="2362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Đáp án:    </a:t>
            </a:r>
            <a:r>
              <a:rPr lang="vi-VN" altLang="x-none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Đúng</a:t>
            </a:r>
            <a:endParaRPr sz="24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gradFill rotWithShape="1">
            <a:gsLst>
              <a:gs pos="0">
                <a:srgbClr val="0000FF"/>
              </a:gs>
              <a:gs pos="50000">
                <a:schemeClr val="bg1"/>
              </a:gs>
              <a:gs pos="100000">
                <a:srgbClr val="0000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p>
            <a:pPr algn="ctr"/>
            <a:r>
              <a:rPr sz="3500" b="1" dirty="0">
                <a:solidFill>
                  <a:schemeClr val="tx2"/>
                </a:solidFill>
                <a:latin typeface="Arial" panose="020B0604020202020204" pitchFamily="34" charset="0"/>
              </a:rPr>
              <a:t>BÀI 23: TỪ THÔNG. CẢM ỨNG ĐIỆN TỪ</a:t>
            </a:r>
            <a:endParaRPr sz="3500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103437" name="Text Box 13"/>
          <p:cNvSpPr txBox="1"/>
          <p:nvPr/>
        </p:nvSpPr>
        <p:spPr>
          <a:xfrm>
            <a:off x="0" y="2000250"/>
            <a:ext cx="8621713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vi-VN" altLang="x-none" sz="24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Câu </a:t>
            </a:r>
            <a:r>
              <a:rPr sz="24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2</a:t>
            </a:r>
            <a:r>
              <a:rPr lang="vi-VN" altLang="x-none" sz="2400" dirty="0">
                <a:latin typeface="Times New Roman" panose="02020603050405020304" pitchFamily="18" charset="0"/>
              </a:rPr>
              <a:t>: Công thức xác định từ thông qua diện </a:t>
            </a:r>
            <a:r>
              <a:rPr sz="2400" dirty="0">
                <a:latin typeface="Times New Roman" panose="02020603050405020304" pitchFamily="18" charset="0"/>
              </a:rPr>
              <a:t>tích</a:t>
            </a:r>
            <a:r>
              <a:rPr lang="vi-VN" altLang="x-none" sz="2400" dirty="0">
                <a:latin typeface="Times New Roman" panose="02020603050405020304" pitchFamily="18" charset="0"/>
              </a:rPr>
              <a:t> S là</a:t>
            </a:r>
            <a:r>
              <a:rPr sz="2400" dirty="0">
                <a:latin typeface="Times New Roman" panose="02020603050405020304" pitchFamily="18" charset="0"/>
              </a:rPr>
              <a:t>   </a:t>
            </a:r>
            <a:r>
              <a:rPr lang="vi-VN" altLang="x-none" sz="2400" dirty="0">
                <a:latin typeface="Times New Roman" panose="02020603050405020304" pitchFamily="18" charset="0"/>
              </a:rPr>
              <a:t>....................</a:t>
            </a:r>
            <a:endParaRPr sz="2400" dirty="0">
              <a:latin typeface="Times New Roman" panose="02020603050405020304" pitchFamily="18" charset="0"/>
            </a:endParaRPr>
          </a:p>
        </p:txBody>
      </p:sp>
      <p:graphicFrame>
        <p:nvGraphicFramePr>
          <p:cNvPr id="103441" name="Object 17"/>
          <p:cNvGraphicFramePr>
            <a:graphicFrameLocks noChangeAspect="1"/>
          </p:cNvGraphicFramePr>
          <p:nvPr/>
        </p:nvGraphicFramePr>
        <p:xfrm>
          <a:off x="6781800" y="2028825"/>
          <a:ext cx="1981200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" r:id="rId1" imgW="850265" imgH="177800" progId="Equation.DSMT4">
                  <p:embed/>
                </p:oleObj>
              </mc:Choice>
              <mc:Fallback>
                <p:oleObj name="" r:id="rId1" imgW="850265" imgH="177800" progId="Equation.DSMT4">
                  <p:embed/>
                  <p:pic>
                    <p:nvPicPr>
                      <p:cNvPr id="0" name="Picture 3077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6781800" y="2028825"/>
                        <a:ext cx="1981200" cy="41433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442" name="Text Box 18"/>
          <p:cNvSpPr txBox="1"/>
          <p:nvPr/>
        </p:nvSpPr>
        <p:spPr>
          <a:xfrm>
            <a:off x="-174625" y="3590925"/>
            <a:ext cx="4383088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vi-VN" altLang="x-none" sz="2400" dirty="0">
                <a:latin typeface="Times New Roman" panose="02020603050405020304" pitchFamily="18" charset="0"/>
              </a:rPr>
              <a:t>  </a:t>
            </a:r>
            <a:r>
              <a:rPr lang="vi-VN" altLang="x-none" sz="24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Câu </a:t>
            </a:r>
            <a:r>
              <a:rPr sz="24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5</a:t>
            </a:r>
            <a:r>
              <a:rPr lang="vi-VN" altLang="x-none" sz="2400" dirty="0">
                <a:latin typeface="Times New Roman" panose="02020603050405020304" pitchFamily="18" charset="0"/>
              </a:rPr>
              <a:t>: </a:t>
            </a:r>
            <a:r>
              <a:rPr sz="2400" dirty="0">
                <a:latin typeface="Times New Roman" panose="02020603050405020304" pitchFamily="18" charset="0"/>
              </a:rPr>
              <a:t>C</a:t>
            </a:r>
            <a:r>
              <a:rPr lang="vi-VN" altLang="x-none" sz="2400" dirty="0">
                <a:latin typeface="Times New Roman" panose="02020603050405020304" pitchFamily="18" charset="0"/>
              </a:rPr>
              <a:t>họn đáp án </a:t>
            </a:r>
            <a:r>
              <a:rPr lang="vi-VN" altLang="x-none" sz="2400" u="sng" dirty="0">
                <a:latin typeface="Times New Roman" panose="02020603050405020304" pitchFamily="18" charset="0"/>
              </a:rPr>
              <a:t>đúng nhất</a:t>
            </a:r>
            <a:endParaRPr sz="2400" dirty="0">
              <a:latin typeface="Times New Roman" panose="02020603050405020304" pitchFamily="18" charset="0"/>
            </a:endParaRPr>
          </a:p>
        </p:txBody>
      </p:sp>
      <p:sp>
        <p:nvSpPr>
          <p:cNvPr id="103443" name="Text Box 19"/>
          <p:cNvSpPr txBox="1"/>
          <p:nvPr/>
        </p:nvSpPr>
        <p:spPr>
          <a:xfrm>
            <a:off x="990600" y="3886200"/>
            <a:ext cx="7829550" cy="822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vi-VN" altLang="x-none" sz="2400" dirty="0">
                <a:latin typeface="Times New Roman" panose="02020603050405020304" pitchFamily="18" charset="0"/>
              </a:rPr>
              <a:t>A. Có từ thông qua vòng dây kín thì trong vòng dây xuất hiện dòng điện</a:t>
            </a:r>
            <a:endParaRPr sz="2400" dirty="0">
              <a:latin typeface="Times New Roman" panose="02020603050405020304" pitchFamily="18" charset="0"/>
            </a:endParaRPr>
          </a:p>
        </p:txBody>
      </p:sp>
      <p:sp>
        <p:nvSpPr>
          <p:cNvPr id="103444" name="Text Box 20"/>
          <p:cNvSpPr txBox="1"/>
          <p:nvPr/>
        </p:nvSpPr>
        <p:spPr>
          <a:xfrm>
            <a:off x="1025525" y="4581525"/>
            <a:ext cx="7966075" cy="822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vi-VN" altLang="x-none" sz="2400" dirty="0">
                <a:latin typeface="Times New Roman" panose="02020603050405020304" pitchFamily="18" charset="0"/>
              </a:rPr>
              <a:t>B. Từ thông qua vòng dây kín tăng lên thì trong vòng dây xuất hiện dòng điện</a:t>
            </a:r>
            <a:endParaRPr sz="2400" dirty="0">
              <a:latin typeface="Times New Roman" panose="02020603050405020304" pitchFamily="18" charset="0"/>
            </a:endParaRPr>
          </a:p>
        </p:txBody>
      </p:sp>
      <p:sp>
        <p:nvSpPr>
          <p:cNvPr id="103445" name="Text Box 21"/>
          <p:cNvSpPr txBox="1"/>
          <p:nvPr/>
        </p:nvSpPr>
        <p:spPr>
          <a:xfrm>
            <a:off x="990600" y="5267325"/>
            <a:ext cx="7848600" cy="822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vi-VN" altLang="x-none" sz="2400" dirty="0">
                <a:latin typeface="Times New Roman" panose="02020603050405020304" pitchFamily="18" charset="0"/>
              </a:rPr>
              <a:t>C. Từ thông qua vòng dây kín giảm đi thì trong vòng dây xuất hiện dòng điện</a:t>
            </a:r>
            <a:endParaRPr sz="2400" dirty="0">
              <a:latin typeface="Times New Roman" panose="02020603050405020304" pitchFamily="18" charset="0"/>
            </a:endParaRPr>
          </a:p>
        </p:txBody>
      </p:sp>
      <p:sp>
        <p:nvSpPr>
          <p:cNvPr id="103446" name="Text Box 22"/>
          <p:cNvSpPr txBox="1"/>
          <p:nvPr/>
        </p:nvSpPr>
        <p:spPr>
          <a:xfrm>
            <a:off x="990600" y="5953125"/>
            <a:ext cx="7742238" cy="822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vi-VN" altLang="x-none" sz="2400" dirty="0">
                <a:latin typeface="Times New Roman" panose="02020603050405020304" pitchFamily="18" charset="0"/>
              </a:rPr>
              <a:t>D. </a:t>
            </a:r>
            <a:r>
              <a:rPr sz="2400" dirty="0">
                <a:latin typeface="Times New Roman" panose="02020603050405020304" pitchFamily="18" charset="0"/>
              </a:rPr>
              <a:t>Khi c</a:t>
            </a:r>
            <a:r>
              <a:rPr lang="vi-VN" altLang="x-none" sz="2400" dirty="0">
                <a:latin typeface="Times New Roman" panose="02020603050405020304" pitchFamily="18" charset="0"/>
              </a:rPr>
              <a:t>ó sự biến </a:t>
            </a:r>
            <a:r>
              <a:rPr sz="2400" dirty="0">
                <a:latin typeface="Times New Roman" panose="02020603050405020304" pitchFamily="18" charset="0"/>
              </a:rPr>
              <a:t>thiên</a:t>
            </a:r>
            <a:r>
              <a:rPr lang="vi-VN" altLang="x-none" sz="2400" dirty="0">
                <a:latin typeface="Times New Roman" panose="02020603050405020304" pitchFamily="18" charset="0"/>
              </a:rPr>
              <a:t> từ thông qua vòng dây kín thì trong vòng dây xuất hiện dòng điện</a:t>
            </a:r>
            <a:endParaRPr sz="2400" dirty="0">
              <a:latin typeface="Times New Roman" panose="02020603050405020304" pitchFamily="18" charset="0"/>
            </a:endParaRPr>
          </a:p>
        </p:txBody>
      </p:sp>
      <p:sp>
        <p:nvSpPr>
          <p:cNvPr id="103447" name="Oval 23"/>
          <p:cNvSpPr/>
          <p:nvPr/>
        </p:nvSpPr>
        <p:spPr>
          <a:xfrm>
            <a:off x="914400" y="5986463"/>
            <a:ext cx="495300" cy="450850"/>
          </a:xfrm>
          <a:prstGeom prst="ellipse">
            <a:avLst/>
          </a:prstGeom>
          <a:noFill/>
          <a:ln w="5715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pPr algn="ctr"/>
            <a:endParaRPr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03448" name="Text Box 24"/>
          <p:cNvSpPr txBox="1"/>
          <p:nvPr/>
        </p:nvSpPr>
        <p:spPr>
          <a:xfrm>
            <a:off x="19050" y="2457450"/>
            <a:ext cx="493395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vi-VN" altLang="x-none" sz="24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Câu </a:t>
            </a:r>
            <a:r>
              <a:rPr sz="24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3</a:t>
            </a:r>
            <a:r>
              <a:rPr lang="vi-VN" altLang="x-none" sz="2400" dirty="0">
                <a:latin typeface="Times New Roman" panose="02020603050405020304" pitchFamily="18" charset="0"/>
              </a:rPr>
              <a:t>: Đơn vị của từ thông là..........</a:t>
            </a:r>
            <a:endParaRPr sz="2400" dirty="0">
              <a:latin typeface="Times New Roman" panose="02020603050405020304" pitchFamily="18" charset="0"/>
            </a:endParaRPr>
          </a:p>
        </p:txBody>
      </p:sp>
      <p:sp>
        <p:nvSpPr>
          <p:cNvPr id="103449" name="Text Box 25"/>
          <p:cNvSpPr txBox="1"/>
          <p:nvPr/>
        </p:nvSpPr>
        <p:spPr>
          <a:xfrm>
            <a:off x="3821113" y="2443163"/>
            <a:ext cx="1589087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vi-VN" altLang="x-none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Wb </a:t>
            </a:r>
            <a:r>
              <a:rPr lang="vi-VN" altLang="x-none" sz="2400" dirty="0">
                <a:latin typeface="Times New Roman" panose="02020603050405020304" pitchFamily="18" charset="0"/>
              </a:rPr>
              <a:t>   </a:t>
            </a:r>
            <a:endParaRPr sz="2400" dirty="0">
              <a:latin typeface="Times New Roman" panose="02020603050405020304" pitchFamily="18" charset="0"/>
            </a:endParaRPr>
          </a:p>
        </p:txBody>
      </p:sp>
      <p:sp>
        <p:nvSpPr>
          <p:cNvPr id="103451" name="Text Box 27"/>
          <p:cNvSpPr txBox="1"/>
          <p:nvPr/>
        </p:nvSpPr>
        <p:spPr>
          <a:xfrm>
            <a:off x="0" y="2836863"/>
            <a:ext cx="86868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4: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Từ thông qua khung dây sẽ thay đổi khi n</a:t>
            </a:r>
            <a:r>
              <a:rPr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o? </a:t>
            </a:r>
            <a:endParaRPr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103459" name="Group 35"/>
          <p:cNvGrpSpPr/>
          <p:nvPr/>
        </p:nvGrpSpPr>
        <p:grpSpPr>
          <a:xfrm>
            <a:off x="166688" y="2836863"/>
            <a:ext cx="8534400" cy="830262"/>
            <a:chOff x="-43" y="1031"/>
            <a:chExt cx="5376" cy="523"/>
          </a:xfrm>
        </p:grpSpPr>
        <p:sp>
          <p:nvSpPr>
            <p:cNvPr id="17426" name="Rectangle 31"/>
            <p:cNvSpPr/>
            <p:nvPr/>
          </p:nvSpPr>
          <p:spPr>
            <a:xfrm>
              <a:off x="-43" y="1031"/>
              <a:ext cx="5376" cy="523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2400" b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</a:t>
              </a:r>
              <a:r>
                <a:rPr sz="24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sz="24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                                                               1 trong 3 đại lượng B hoặc S hoặc     thay đổi. </a:t>
              </a:r>
              <a:endParaRPr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aphicFrame>
          <p:nvGraphicFramePr>
            <p:cNvPr id="17427" name="Object 32"/>
            <p:cNvGraphicFramePr>
              <a:graphicFrameLocks noChangeAspect="1"/>
            </p:cNvGraphicFramePr>
            <p:nvPr/>
          </p:nvGraphicFramePr>
          <p:xfrm>
            <a:off x="1636" y="1308"/>
            <a:ext cx="240" cy="2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9" name="" r:id="rId3" imgW="152400" imgH="139700" progId="Equation.DSMT4">
                    <p:embed/>
                  </p:oleObj>
                </mc:Choice>
                <mc:Fallback>
                  <p:oleObj name="" r:id="rId3" imgW="152400" imgH="139700" progId="Equation.DSMT4">
                    <p:embed/>
                    <p:pic>
                      <p:nvPicPr>
                        <p:cNvPr id="0" name="Picture 3078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636" y="1308"/>
                          <a:ext cx="240" cy="22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34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34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03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34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34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34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34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3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34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34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34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34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103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103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103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103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103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03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103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2" dur="2000"/>
                                        <p:tgtEl>
                                          <p:spTgt spid="103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6" grpId="0" animBg="1"/>
      <p:bldP spid="103427" grpId="0"/>
      <p:bldP spid="103428" grpId="0"/>
      <p:bldP spid="103437" grpId="0"/>
      <p:bldP spid="103442" grpId="0"/>
      <p:bldP spid="103443" grpId="0"/>
      <p:bldP spid="103444" grpId="0"/>
      <p:bldP spid="103445" grpId="0"/>
      <p:bldP spid="103446" grpId="0"/>
      <p:bldP spid="103447" grpId="0" animBg="1"/>
      <p:bldP spid="103448" grpId="0"/>
      <p:bldP spid="103449" grpId="0"/>
      <p:bldP spid="10345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4" name="AutoShape 2"/>
          <p:cNvSpPr/>
          <p:nvPr/>
        </p:nvSpPr>
        <p:spPr>
          <a:xfrm>
            <a:off x="1676400" y="533400"/>
            <a:ext cx="4951413" cy="685800"/>
          </a:xfrm>
          <a:prstGeom prst="horizontalScroll">
            <a:avLst>
              <a:gd name="adj" fmla="val 12500"/>
            </a:avLst>
          </a:prstGeom>
          <a:solidFill>
            <a:srgbClr val="0033CC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vi-VN" altLang="x-none" sz="4000" u="sng" dirty="0">
                <a:solidFill>
                  <a:schemeClr val="bg1"/>
                </a:solidFill>
                <a:latin typeface="Times New Roman" panose="02020603050405020304" pitchFamily="18" charset="0"/>
              </a:rPr>
              <a:t>CỦNG CỐ BÀI</a:t>
            </a:r>
            <a:endParaRPr sz="4000" u="sng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0" y="1219200"/>
            <a:ext cx="93726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vi-VN" altLang="x-none" sz="2400" b="1" u="sng" dirty="0">
                <a:solidFill>
                  <a:srgbClr val="2D2D8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Câu1</a:t>
            </a:r>
            <a:r>
              <a:rPr lang="vi-VN" altLang="x-none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x-none" sz="24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Từ thông qua diện tích S </a:t>
            </a:r>
            <a:r>
              <a:rPr sz="24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 lệ với</a:t>
            </a:r>
            <a:r>
              <a:rPr lang="vi-VN" altLang="x-none" sz="24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số đường sức từ qua diện</a:t>
            </a:r>
            <a:r>
              <a:rPr sz="24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x-none" sz="24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tích đó. Nói thế </a:t>
            </a:r>
            <a:r>
              <a:rPr lang="vi-VN" altLang="x-none" sz="2400" u="sng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đúng </a:t>
            </a:r>
            <a:r>
              <a:rPr lang="vi-VN" altLang="x-none" sz="24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hay </a:t>
            </a:r>
            <a:r>
              <a:rPr lang="vi-VN" altLang="x-none" sz="2400" u="sng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vi-VN" altLang="x-none" sz="24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sz="2400" dirty="0">
              <a:solidFill>
                <a:schemeClr val="accent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436" name="Text Box 4"/>
          <p:cNvSpPr txBox="1"/>
          <p:nvPr/>
        </p:nvSpPr>
        <p:spPr>
          <a:xfrm>
            <a:off x="3146425" y="1570038"/>
            <a:ext cx="2851150" cy="4619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  Đáp án:    </a:t>
            </a:r>
            <a:r>
              <a:rPr lang="vi-VN" altLang="x-none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Đúng</a:t>
            </a:r>
            <a:endParaRPr sz="24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gradFill rotWithShape="1">
            <a:gsLst>
              <a:gs pos="0">
                <a:srgbClr val="0000FF"/>
              </a:gs>
              <a:gs pos="50000">
                <a:schemeClr val="bg1"/>
              </a:gs>
              <a:gs pos="100000">
                <a:srgbClr val="0000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p>
            <a:pPr algn="ctr"/>
            <a:r>
              <a:rPr sz="3500" b="1" dirty="0">
                <a:solidFill>
                  <a:schemeClr val="tx2"/>
                </a:solidFill>
                <a:latin typeface="Arial" panose="020B0604020202020204" pitchFamily="34" charset="0"/>
              </a:rPr>
              <a:t>BÀI 23: TỪ THÔNG. CẢM ỨNG ĐIỆN TỪ</a:t>
            </a:r>
            <a:endParaRPr sz="3500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0" y="2000250"/>
            <a:ext cx="86217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vi-VN" altLang="x-none" sz="2400" b="1" u="sng" dirty="0">
                <a:solidFill>
                  <a:srgbClr val="2D2D8A"/>
                </a:solidFill>
                <a:latin typeface="Times New Roman" panose="02020603050405020304" pitchFamily="18" charset="0"/>
              </a:rPr>
              <a:t>Câu </a:t>
            </a:r>
            <a:r>
              <a:rPr sz="2400" b="1" u="sng" dirty="0">
                <a:solidFill>
                  <a:srgbClr val="2D2D8A"/>
                </a:solidFill>
                <a:latin typeface="Times New Roman" panose="02020603050405020304" pitchFamily="18" charset="0"/>
              </a:rPr>
              <a:t>2</a:t>
            </a:r>
            <a:r>
              <a:rPr lang="vi-VN" altLang="x-none" sz="2400" dirty="0">
                <a:latin typeface="Times New Roman" panose="02020603050405020304" pitchFamily="18" charset="0"/>
              </a:rPr>
              <a:t>: Công thức xác định từ thông qua diện </a:t>
            </a:r>
            <a:r>
              <a:rPr sz="2400" dirty="0">
                <a:latin typeface="Times New Roman" panose="02020603050405020304" pitchFamily="18" charset="0"/>
              </a:rPr>
              <a:t>tích</a:t>
            </a:r>
            <a:r>
              <a:rPr lang="vi-VN" altLang="x-none" sz="2400" dirty="0">
                <a:latin typeface="Times New Roman" panose="02020603050405020304" pitchFamily="18" charset="0"/>
              </a:rPr>
              <a:t> S là</a:t>
            </a:r>
            <a:r>
              <a:rPr sz="2400" dirty="0">
                <a:latin typeface="Times New Roman" panose="02020603050405020304" pitchFamily="18" charset="0"/>
              </a:rPr>
              <a:t>   </a:t>
            </a:r>
            <a:r>
              <a:rPr lang="vi-VN" altLang="x-none" sz="2400" dirty="0">
                <a:latin typeface="Times New Roman" panose="02020603050405020304" pitchFamily="18" charset="0"/>
              </a:rPr>
              <a:t>....................</a:t>
            </a:r>
            <a:endParaRPr sz="2400" dirty="0">
              <a:latin typeface="Times New Roman" panose="02020603050405020304" pitchFamily="18" charset="0"/>
            </a:endParaRPr>
          </a:p>
        </p:txBody>
      </p:sp>
      <p:graphicFrame>
        <p:nvGraphicFramePr>
          <p:cNvPr id="18439" name="Object 7"/>
          <p:cNvGraphicFramePr>
            <a:graphicFrameLocks noChangeAspect="1"/>
          </p:cNvGraphicFramePr>
          <p:nvPr/>
        </p:nvGraphicFramePr>
        <p:xfrm>
          <a:off x="6781800" y="2028825"/>
          <a:ext cx="1981200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" r:id="rId1" imgW="850265" imgH="177800" progId="Equation.DSMT4">
                  <p:embed/>
                </p:oleObj>
              </mc:Choice>
              <mc:Fallback>
                <p:oleObj name="" r:id="rId1" imgW="850265" imgH="177800" progId="Equation.DSMT4">
                  <p:embed/>
                  <p:pic>
                    <p:nvPicPr>
                      <p:cNvPr id="0" name="Picture 3079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6781800" y="2028825"/>
                        <a:ext cx="1981200" cy="41433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8552" name="Text Box 8"/>
          <p:cNvSpPr txBox="1">
            <a:spLocks noChangeArrowheads="1"/>
          </p:cNvSpPr>
          <p:nvPr/>
        </p:nvSpPr>
        <p:spPr bwMode="auto">
          <a:xfrm>
            <a:off x="0" y="3521075"/>
            <a:ext cx="8893175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vi-VN" altLang="x-none" sz="2400" b="1" u="sng" dirty="0">
                <a:solidFill>
                  <a:srgbClr val="2D2D8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</a:t>
            </a:r>
            <a:r>
              <a:rPr sz="2400" b="1" u="sng" dirty="0">
                <a:solidFill>
                  <a:srgbClr val="2D2D8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vi-VN" altLang="x-non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Khi c</a:t>
            </a:r>
            <a:r>
              <a:rPr lang="vi-VN" altLang="x-non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ó sự biến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vi-VN" altLang="x-non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từ thông qua vòng dây kín thì trong vòng dây xuất hiện dòng điện</a:t>
            </a:r>
            <a:endParaRPr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441" name="Text Box 14"/>
          <p:cNvSpPr txBox="1">
            <a:spLocks noChangeArrowheads="1"/>
          </p:cNvSpPr>
          <p:nvPr/>
        </p:nvSpPr>
        <p:spPr bwMode="auto">
          <a:xfrm>
            <a:off x="19050" y="2457450"/>
            <a:ext cx="4933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vi-VN" altLang="x-none" sz="2400" b="1" u="sng" dirty="0">
                <a:solidFill>
                  <a:srgbClr val="2D2D8A"/>
                </a:solidFill>
                <a:latin typeface="Times New Roman" panose="02020603050405020304" pitchFamily="18" charset="0"/>
              </a:rPr>
              <a:t>Câu </a:t>
            </a:r>
            <a:r>
              <a:rPr sz="2400" b="1" u="sng" dirty="0">
                <a:solidFill>
                  <a:srgbClr val="2D2D8A"/>
                </a:solidFill>
                <a:latin typeface="Times New Roman" panose="02020603050405020304" pitchFamily="18" charset="0"/>
              </a:rPr>
              <a:t>3</a:t>
            </a:r>
            <a:r>
              <a:rPr lang="vi-VN" altLang="x-none" sz="2400" dirty="0">
                <a:latin typeface="Times New Roman" panose="02020603050405020304" pitchFamily="18" charset="0"/>
              </a:rPr>
              <a:t>: Đơn vị của từ thông là..........</a:t>
            </a:r>
            <a:endParaRPr sz="2400" dirty="0">
              <a:latin typeface="Times New Roman" panose="02020603050405020304" pitchFamily="18" charset="0"/>
            </a:endParaRPr>
          </a:p>
        </p:txBody>
      </p:sp>
      <p:sp>
        <p:nvSpPr>
          <p:cNvPr id="18442" name="Text Box 15"/>
          <p:cNvSpPr txBox="1"/>
          <p:nvPr/>
        </p:nvSpPr>
        <p:spPr>
          <a:xfrm>
            <a:off x="3821113" y="2443163"/>
            <a:ext cx="1589087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   </a:t>
            </a:r>
            <a:r>
              <a:rPr lang="vi-VN" altLang="x-none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Wb </a:t>
            </a:r>
            <a:r>
              <a:rPr lang="vi-VN" altLang="x-none" sz="2400" dirty="0">
                <a:latin typeface="Times New Roman" panose="02020603050405020304" pitchFamily="18" charset="0"/>
              </a:rPr>
              <a:t>   </a:t>
            </a:r>
            <a:endParaRPr sz="2400" dirty="0">
              <a:latin typeface="Times New Roman" panose="02020603050405020304" pitchFamily="18" charset="0"/>
            </a:endParaRPr>
          </a:p>
        </p:txBody>
      </p:sp>
      <p:sp>
        <p:nvSpPr>
          <p:cNvPr id="108560" name="Text Box 16"/>
          <p:cNvSpPr txBox="1">
            <a:spLocks noChangeArrowheads="1"/>
          </p:cNvSpPr>
          <p:nvPr/>
        </p:nvSpPr>
        <p:spPr bwMode="auto">
          <a:xfrm>
            <a:off x="0" y="4297363"/>
            <a:ext cx="9028113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vi-VN" altLang="x-none" sz="2400" b="1" u="sng" dirty="0">
                <a:solidFill>
                  <a:srgbClr val="2D2D8A"/>
                </a:solidFill>
                <a:latin typeface="Times New Roman" panose="02020603050405020304" pitchFamily="18" charset="0"/>
              </a:rPr>
              <a:t>Câu </a:t>
            </a:r>
            <a:r>
              <a:rPr sz="2400" b="1" u="sng" dirty="0">
                <a:solidFill>
                  <a:srgbClr val="2D2D8A"/>
                </a:solidFill>
                <a:latin typeface="Times New Roman" panose="02020603050405020304" pitchFamily="18" charset="0"/>
              </a:rPr>
              <a:t>6</a:t>
            </a:r>
            <a:r>
              <a:rPr lang="vi-VN" altLang="x-none" sz="2400" dirty="0">
                <a:latin typeface="Times New Roman" panose="02020603050405020304" pitchFamily="18" charset="0"/>
              </a:rPr>
              <a:t>: Dòng điện xuất hiện khi có sự biến </a:t>
            </a:r>
            <a:r>
              <a:rPr sz="2400" dirty="0">
                <a:latin typeface="Times New Roman" panose="02020603050405020304" pitchFamily="18" charset="0"/>
              </a:rPr>
              <a:t>thiên</a:t>
            </a:r>
            <a:r>
              <a:rPr lang="vi-VN" altLang="x-none" sz="2400" dirty="0">
                <a:latin typeface="Times New Roman" panose="02020603050405020304" pitchFamily="18" charset="0"/>
              </a:rPr>
              <a:t> từ thông qua mạch điện kín gọi  là</a:t>
            </a:r>
            <a:r>
              <a:rPr sz="2400" dirty="0">
                <a:latin typeface="Times New Roman" panose="02020603050405020304" pitchFamily="18" charset="0"/>
              </a:rPr>
              <a:t>  </a:t>
            </a:r>
            <a:r>
              <a:rPr lang="vi-VN" altLang="x-none" sz="2400" dirty="0">
                <a:latin typeface="Times New Roman" panose="02020603050405020304" pitchFamily="18" charset="0"/>
              </a:rPr>
              <a:t>........</a:t>
            </a:r>
            <a:r>
              <a:rPr sz="2400" dirty="0">
                <a:latin typeface="Times New Roman" panose="02020603050405020304" pitchFamily="18" charset="0"/>
              </a:rPr>
              <a:t> </a:t>
            </a:r>
            <a:r>
              <a:rPr lang="vi-VN" altLang="x-none" sz="2400" dirty="0">
                <a:latin typeface="Times New Roman" panose="02020603050405020304" pitchFamily="18" charset="0"/>
              </a:rPr>
              <a:t>...</a:t>
            </a:r>
            <a:r>
              <a:rPr sz="2400" dirty="0">
                <a:latin typeface="Times New Roman" panose="02020603050405020304" pitchFamily="18" charset="0"/>
              </a:rPr>
              <a:t> </a:t>
            </a:r>
            <a:r>
              <a:rPr lang="vi-VN" altLang="x-none" sz="2400" dirty="0">
                <a:latin typeface="Times New Roman" panose="02020603050405020304" pitchFamily="18" charset="0"/>
              </a:rPr>
              <a:t>...</a:t>
            </a:r>
            <a:r>
              <a:rPr sz="2400" dirty="0">
                <a:latin typeface="Times New Roman" panose="02020603050405020304" pitchFamily="18" charset="0"/>
              </a:rPr>
              <a:t> </a:t>
            </a:r>
            <a:r>
              <a:rPr lang="vi-VN" altLang="x-none" sz="2400" dirty="0">
                <a:latin typeface="Times New Roman" panose="02020603050405020304" pitchFamily="18" charset="0"/>
              </a:rPr>
              <a:t>......</a:t>
            </a:r>
            <a:r>
              <a:rPr sz="2400" dirty="0">
                <a:latin typeface="Times New Roman" panose="02020603050405020304" pitchFamily="18" charset="0"/>
              </a:rPr>
              <a:t>   </a:t>
            </a:r>
            <a:r>
              <a:rPr lang="vi-VN" altLang="x-none" sz="2400" dirty="0">
                <a:latin typeface="Times New Roman" panose="02020603050405020304" pitchFamily="18" charset="0"/>
              </a:rPr>
              <a:t>.....</a:t>
            </a:r>
            <a:endParaRPr sz="2400" dirty="0">
              <a:latin typeface="Times New Roman" panose="02020603050405020304" pitchFamily="18" charset="0"/>
            </a:endParaRPr>
          </a:p>
        </p:txBody>
      </p:sp>
      <p:sp>
        <p:nvSpPr>
          <p:cNvPr id="108561" name="Text Box 17"/>
          <p:cNvSpPr txBox="1"/>
          <p:nvPr/>
        </p:nvSpPr>
        <p:spPr>
          <a:xfrm>
            <a:off x="1398588" y="4664075"/>
            <a:ext cx="4500562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vi-VN" altLang="x-none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dòng điện cảm ứng</a:t>
            </a:r>
            <a:endParaRPr sz="24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8562" name="Text Box 18"/>
          <p:cNvSpPr txBox="1">
            <a:spLocks noChangeArrowheads="1"/>
          </p:cNvSpPr>
          <p:nvPr/>
        </p:nvSpPr>
        <p:spPr bwMode="auto">
          <a:xfrm>
            <a:off x="0" y="5121275"/>
            <a:ext cx="88392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400" b="1" u="sng" dirty="0">
                <a:solidFill>
                  <a:srgbClr val="2D2D8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7</a:t>
            </a:r>
            <a:r>
              <a:rPr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Hiện tượng xuất hiện dòng điện cảm ứng trong mạch điện kín gọi l</a:t>
            </a:r>
            <a:r>
              <a:rPr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………………………</a:t>
            </a:r>
            <a:endParaRPr sz="2400" b="1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8563" name="Rectangle 19"/>
          <p:cNvSpPr/>
          <p:nvPr/>
        </p:nvSpPr>
        <p:spPr>
          <a:xfrm>
            <a:off x="841375" y="5484813"/>
            <a:ext cx="3630613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spcBef>
                <a:spcPct val="50000"/>
              </a:spcBef>
            </a:pPr>
            <a:r>
              <a:rPr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 tượng cảm ứng điện từ.</a:t>
            </a:r>
            <a:endParaRPr sz="2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8565" name="Text Box 21"/>
          <p:cNvSpPr txBox="1">
            <a:spLocks noChangeArrowheads="1"/>
          </p:cNvSpPr>
          <p:nvPr/>
        </p:nvSpPr>
        <p:spPr bwMode="auto">
          <a:xfrm>
            <a:off x="14288" y="5959475"/>
            <a:ext cx="8824913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400" u="sng" dirty="0">
                <a:solidFill>
                  <a:srgbClr val="2D2D8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8</a:t>
            </a:r>
            <a:r>
              <a:rPr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Hiện tượng cảm ứng điện từ </a:t>
            </a:r>
            <a:r>
              <a:rPr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 tồn tại trong khoảng thời gian </a:t>
            </a:r>
            <a:r>
              <a:rPr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………………………………</a:t>
            </a:r>
            <a:r>
              <a:rPr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endParaRPr sz="2400" b="1" i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8566" name="Rectangle 22"/>
          <p:cNvSpPr/>
          <p:nvPr/>
        </p:nvSpPr>
        <p:spPr>
          <a:xfrm>
            <a:off x="0" y="6311900"/>
            <a:ext cx="4279900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 thông qua mạch kín biến thiên.</a:t>
            </a:r>
            <a:endParaRPr sz="2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18449" name="Group 23"/>
          <p:cNvGrpSpPr/>
          <p:nvPr/>
        </p:nvGrpSpPr>
        <p:grpSpPr>
          <a:xfrm>
            <a:off x="0" y="2819400"/>
            <a:ext cx="8534400" cy="822325"/>
            <a:chOff x="0" y="1794"/>
            <a:chExt cx="5376" cy="518"/>
          </a:xfrm>
        </p:grpSpPr>
        <p:sp>
          <p:nvSpPr>
            <p:cNvPr id="18451" name="Rectangle 24"/>
            <p:cNvSpPr/>
            <p:nvPr/>
          </p:nvSpPr>
          <p:spPr>
            <a:xfrm>
              <a:off x="0" y="1794"/>
              <a:ext cx="5376" cy="51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24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                                                                 1 trong 3 đại lượng B hoặc S hoặc     thay đổi. </a:t>
              </a:r>
              <a:endParaRPr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aphicFrame>
          <p:nvGraphicFramePr>
            <p:cNvPr id="18452" name="Object 25"/>
            <p:cNvGraphicFramePr>
              <a:graphicFrameLocks noChangeAspect="1"/>
            </p:cNvGraphicFramePr>
            <p:nvPr/>
          </p:nvGraphicFramePr>
          <p:xfrm>
            <a:off x="1158" y="2082"/>
            <a:ext cx="240" cy="2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1" name="" r:id="rId3" imgW="152400" imgH="139700" progId="Equation.DSMT4">
                    <p:embed/>
                  </p:oleObj>
                </mc:Choice>
                <mc:Fallback>
                  <p:oleObj name="" r:id="rId3" imgW="152400" imgH="139700" progId="Equation.DSMT4">
                    <p:embed/>
                    <p:pic>
                      <p:nvPicPr>
                        <p:cNvPr id="0" name="Picture 3080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158" y="2082"/>
                          <a:ext cx="240" cy="22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8450" name="Text Box 26"/>
          <p:cNvSpPr txBox="1">
            <a:spLocks noChangeArrowheads="1"/>
          </p:cNvSpPr>
          <p:nvPr/>
        </p:nvSpPr>
        <p:spPr bwMode="auto">
          <a:xfrm>
            <a:off x="0" y="2835275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400" b="1" u="sng" dirty="0">
                <a:solidFill>
                  <a:srgbClr val="2D2D8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4</a:t>
            </a:r>
            <a:r>
              <a:rPr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Từ thông qua khung dây sẽ thay đổi khi  </a:t>
            </a:r>
            <a:endParaRPr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85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85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85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85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1085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1085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1085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3">
                                            <p:txEl>
                                              <p:charRg st="0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108563">
                                            <p:txEl>
                                              <p:charRg st="0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108563">
                                            <p:txEl>
                                              <p:charRg st="0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108563">
                                            <p:txEl>
                                              <p:charRg st="0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1085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1085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1085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6" dur="80"/>
                                        <p:tgtEl>
                                          <p:spTgt spid="1085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7" dur="80"/>
                                        <p:tgtEl>
                                          <p:spTgt spid="1085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80"/>
                                        <p:tgtEl>
                                          <p:spTgt spid="1085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52" grpId="0"/>
      <p:bldP spid="108560" grpId="0"/>
      <p:bldP spid="108561" grpId="0"/>
      <p:bldP spid="108562" grpId="0"/>
      <p:bldP spid="108565" grpId="0"/>
      <p:bldP spid="10856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8" name="Text Box 3"/>
          <p:cNvSpPr txBox="1"/>
          <p:nvPr/>
        </p:nvSpPr>
        <p:spPr>
          <a:xfrm>
            <a:off x="0" y="914400"/>
            <a:ext cx="93726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vi-VN" altLang="x-none" sz="2400" b="1" u="sng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sz="2400" b="1" u="sng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x-none" sz="2400" b="1" u="sng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altLang="x-non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x-non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Từ thông qua diện tích S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tỉ lệ với</a:t>
            </a:r>
            <a:r>
              <a:rPr lang="vi-VN" altLang="x-non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số đường sức từ qua diện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x-non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tích đó. </a:t>
            </a:r>
            <a:endParaRPr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gradFill rotWithShape="1">
            <a:gsLst>
              <a:gs pos="0">
                <a:srgbClr val="0000FF"/>
              </a:gs>
              <a:gs pos="50000">
                <a:schemeClr val="bg1"/>
              </a:gs>
              <a:gs pos="100000">
                <a:srgbClr val="0000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p>
            <a:pPr algn="ctr"/>
            <a:r>
              <a:rPr sz="3500" b="1" dirty="0">
                <a:solidFill>
                  <a:schemeClr val="tx2"/>
                </a:solidFill>
                <a:latin typeface="Arial" panose="020B0604020202020204" pitchFamily="34" charset="0"/>
              </a:rPr>
              <a:t>BÀI 23: TỪ THÔNG. CẢM ỨNG ĐIỆN TỪ</a:t>
            </a:r>
            <a:endParaRPr sz="3500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2" name="Text Box 8"/>
          <p:cNvSpPr txBox="1"/>
          <p:nvPr/>
        </p:nvSpPr>
        <p:spPr>
          <a:xfrm>
            <a:off x="0" y="3063875"/>
            <a:ext cx="8893175" cy="8302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vi-VN" altLang="x-none" sz="2400" b="1" u="sng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</a:t>
            </a:r>
            <a:r>
              <a:rPr sz="2400" b="1" u="sng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vi-VN" altLang="x-non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Khi c</a:t>
            </a:r>
            <a:r>
              <a:rPr lang="vi-VN" altLang="x-non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ó sự biến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vi-VN" altLang="x-non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từ thông qua vòng dây kín thì trong vòng dây xuất hiện dòng điện</a:t>
            </a:r>
            <a:endParaRPr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19461" name="Group 24"/>
          <p:cNvGrpSpPr/>
          <p:nvPr/>
        </p:nvGrpSpPr>
        <p:grpSpPr>
          <a:xfrm>
            <a:off x="19050" y="1814513"/>
            <a:ext cx="5391150" cy="471487"/>
            <a:chOff x="12" y="1539"/>
            <a:chExt cx="3396" cy="297"/>
          </a:xfrm>
        </p:grpSpPr>
        <p:sp>
          <p:nvSpPr>
            <p:cNvPr id="19479" name="Text Box 9"/>
            <p:cNvSpPr txBox="1"/>
            <p:nvPr/>
          </p:nvSpPr>
          <p:spPr>
            <a:xfrm>
              <a:off x="12" y="1548"/>
              <a:ext cx="3108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vi-VN" altLang="x-none" sz="2400" b="1" u="sng" dirty="0">
                  <a:solidFill>
                    <a:schemeClr val="accent2"/>
                  </a:solidFill>
                  <a:latin typeface="Times New Roman" panose="02020603050405020304" pitchFamily="18" charset="0"/>
                </a:rPr>
                <a:t>Câu </a:t>
              </a:r>
              <a:r>
                <a:rPr sz="2400" b="1" u="sng" dirty="0">
                  <a:solidFill>
                    <a:schemeClr val="accent2"/>
                  </a:solidFill>
                  <a:latin typeface="Times New Roman" panose="02020603050405020304" pitchFamily="18" charset="0"/>
                </a:rPr>
                <a:t>3</a:t>
              </a:r>
              <a:r>
                <a:rPr lang="vi-VN" altLang="x-none" sz="2400" dirty="0">
                  <a:latin typeface="Times New Roman" panose="02020603050405020304" pitchFamily="18" charset="0"/>
                </a:rPr>
                <a:t>: Đơn vị của từ thông là..........</a:t>
              </a:r>
              <a:endParaRPr sz="2400" dirty="0">
                <a:latin typeface="Times New Roman" panose="02020603050405020304" pitchFamily="18" charset="0"/>
              </a:endParaRPr>
            </a:p>
          </p:txBody>
        </p:sp>
        <p:sp>
          <p:nvSpPr>
            <p:cNvPr id="19480" name="Text Box 10"/>
            <p:cNvSpPr txBox="1"/>
            <p:nvPr/>
          </p:nvSpPr>
          <p:spPr>
            <a:xfrm>
              <a:off x="2407" y="1539"/>
              <a:ext cx="1001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vi-VN" altLang="x-none" sz="2400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Wb </a:t>
              </a:r>
              <a:r>
                <a:rPr lang="vi-VN" altLang="x-none" sz="2400" dirty="0">
                  <a:latin typeface="Times New Roman" panose="02020603050405020304" pitchFamily="18" charset="0"/>
                </a:rPr>
                <a:t>   </a:t>
              </a:r>
              <a:endParaRPr sz="2400" dirty="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9462" name="Group 26"/>
          <p:cNvGrpSpPr/>
          <p:nvPr/>
        </p:nvGrpSpPr>
        <p:grpSpPr>
          <a:xfrm>
            <a:off x="0" y="3886200"/>
            <a:ext cx="9028113" cy="830263"/>
            <a:chOff x="0" y="2707"/>
            <a:chExt cx="5687" cy="523"/>
          </a:xfrm>
        </p:grpSpPr>
        <p:sp>
          <p:nvSpPr>
            <p:cNvPr id="19477" name="Text Box 11"/>
            <p:cNvSpPr txBox="1"/>
            <p:nvPr/>
          </p:nvSpPr>
          <p:spPr>
            <a:xfrm>
              <a:off x="0" y="2707"/>
              <a:ext cx="5687" cy="523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vi-VN" altLang="x-none" sz="2400" b="1" u="sng" dirty="0">
                  <a:solidFill>
                    <a:schemeClr val="accent2"/>
                  </a:solidFill>
                  <a:latin typeface="Times New Roman" panose="02020603050405020304" pitchFamily="18" charset="0"/>
                </a:rPr>
                <a:t>Câu </a:t>
              </a:r>
              <a:r>
                <a:rPr sz="2400" b="1" u="sng" dirty="0">
                  <a:solidFill>
                    <a:schemeClr val="accent2"/>
                  </a:solidFill>
                  <a:latin typeface="Times New Roman" panose="02020603050405020304" pitchFamily="18" charset="0"/>
                </a:rPr>
                <a:t>6</a:t>
              </a:r>
              <a:r>
                <a:rPr lang="vi-VN" altLang="x-none" sz="2400" dirty="0">
                  <a:latin typeface="Times New Roman" panose="02020603050405020304" pitchFamily="18" charset="0"/>
                </a:rPr>
                <a:t>: Dòng điện xuất hiện khi có sự biến </a:t>
              </a:r>
              <a:r>
                <a:rPr sz="2400" dirty="0">
                  <a:latin typeface="Times New Roman" panose="02020603050405020304" pitchFamily="18" charset="0"/>
                </a:rPr>
                <a:t>thiên</a:t>
              </a:r>
              <a:r>
                <a:rPr lang="vi-VN" altLang="x-none" sz="2400" dirty="0">
                  <a:latin typeface="Times New Roman" panose="02020603050405020304" pitchFamily="18" charset="0"/>
                </a:rPr>
                <a:t> từ thông qua mạch điện kín gọi  là</a:t>
              </a:r>
              <a:r>
                <a:rPr sz="2400" dirty="0">
                  <a:latin typeface="Times New Roman" panose="02020603050405020304" pitchFamily="18" charset="0"/>
                </a:rPr>
                <a:t>  </a:t>
              </a:r>
              <a:r>
                <a:rPr lang="vi-VN" altLang="x-none" sz="2400" dirty="0">
                  <a:latin typeface="Times New Roman" panose="02020603050405020304" pitchFamily="18" charset="0"/>
                </a:rPr>
                <a:t>........</a:t>
              </a:r>
              <a:r>
                <a:rPr sz="2400" dirty="0">
                  <a:latin typeface="Times New Roman" panose="02020603050405020304" pitchFamily="18" charset="0"/>
                </a:rPr>
                <a:t> </a:t>
              </a:r>
              <a:r>
                <a:rPr lang="vi-VN" altLang="x-none" sz="2400" dirty="0">
                  <a:latin typeface="Times New Roman" panose="02020603050405020304" pitchFamily="18" charset="0"/>
                </a:rPr>
                <a:t>...</a:t>
              </a:r>
              <a:r>
                <a:rPr sz="2400" dirty="0">
                  <a:latin typeface="Times New Roman" panose="02020603050405020304" pitchFamily="18" charset="0"/>
                </a:rPr>
                <a:t> </a:t>
              </a:r>
              <a:r>
                <a:rPr lang="vi-VN" altLang="x-none" sz="2400" dirty="0">
                  <a:latin typeface="Times New Roman" panose="02020603050405020304" pitchFamily="18" charset="0"/>
                </a:rPr>
                <a:t>...</a:t>
              </a:r>
              <a:r>
                <a:rPr sz="2400" dirty="0">
                  <a:latin typeface="Times New Roman" panose="02020603050405020304" pitchFamily="18" charset="0"/>
                </a:rPr>
                <a:t> </a:t>
              </a:r>
              <a:r>
                <a:rPr lang="vi-VN" altLang="x-none" sz="2400" dirty="0">
                  <a:latin typeface="Times New Roman" panose="02020603050405020304" pitchFamily="18" charset="0"/>
                </a:rPr>
                <a:t>......</a:t>
              </a:r>
              <a:r>
                <a:rPr sz="2400" dirty="0">
                  <a:latin typeface="Times New Roman" panose="02020603050405020304" pitchFamily="18" charset="0"/>
                </a:rPr>
                <a:t>   </a:t>
              </a:r>
              <a:r>
                <a:rPr lang="vi-VN" altLang="x-none" sz="2400" dirty="0">
                  <a:latin typeface="Times New Roman" panose="02020603050405020304" pitchFamily="18" charset="0"/>
                </a:rPr>
                <a:t>.....</a:t>
              </a:r>
              <a:endParaRPr sz="2400" dirty="0">
                <a:latin typeface="Times New Roman" panose="02020603050405020304" pitchFamily="18" charset="0"/>
              </a:endParaRPr>
            </a:p>
          </p:txBody>
        </p:sp>
        <p:sp>
          <p:nvSpPr>
            <p:cNvPr id="19478" name="Text Box 12"/>
            <p:cNvSpPr txBox="1"/>
            <p:nvPr/>
          </p:nvSpPr>
          <p:spPr>
            <a:xfrm>
              <a:off x="881" y="2938"/>
              <a:ext cx="2835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vi-VN" altLang="x-none" sz="2400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dòng điện cảm ứng</a:t>
              </a:r>
              <a:endParaRPr sz="2400" dirty="0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9463" name="Group 27"/>
          <p:cNvGrpSpPr/>
          <p:nvPr/>
        </p:nvGrpSpPr>
        <p:grpSpPr>
          <a:xfrm>
            <a:off x="0" y="4724400"/>
            <a:ext cx="8839200" cy="830263"/>
            <a:chOff x="0" y="3226"/>
            <a:chExt cx="5568" cy="523"/>
          </a:xfrm>
        </p:grpSpPr>
        <p:sp>
          <p:nvSpPr>
            <p:cNvPr id="19475" name="Text Box 13"/>
            <p:cNvSpPr txBox="1"/>
            <p:nvPr/>
          </p:nvSpPr>
          <p:spPr>
            <a:xfrm>
              <a:off x="0" y="3226"/>
              <a:ext cx="5568" cy="523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2400" b="1" u="sng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Câu 7</a:t>
              </a:r>
              <a:r>
                <a:rPr sz="2400" u="sng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r>
                <a:rPr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Hiện tượng xuất hiện dòng điện cảm ứng trong mạch điện kín gọi l</a:t>
              </a:r>
              <a:r>
                <a:rPr sz="2400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à</a:t>
              </a:r>
              <a:r>
                <a:rPr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sz="2400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………………………</a:t>
              </a:r>
              <a:endParaRPr sz="2400" b="1" i="1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9476" name="Rectangle 14"/>
            <p:cNvSpPr/>
            <p:nvPr/>
          </p:nvSpPr>
          <p:spPr>
            <a:xfrm>
              <a:off x="530" y="3455"/>
              <a:ext cx="2287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pPr>
                <a:spcBef>
                  <a:spcPct val="50000"/>
                </a:spcBef>
              </a:pPr>
              <a:r>
                <a:rPr sz="24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hiện tượng cảm ứng điện từ.</a:t>
              </a:r>
              <a:endParaRPr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grpSp>
        <p:nvGrpSpPr>
          <p:cNvPr id="19464" name="Group 28"/>
          <p:cNvGrpSpPr/>
          <p:nvPr/>
        </p:nvGrpSpPr>
        <p:grpSpPr>
          <a:xfrm>
            <a:off x="14288" y="5638800"/>
            <a:ext cx="8824913" cy="830263"/>
            <a:chOff x="9" y="3754"/>
            <a:chExt cx="5559" cy="523"/>
          </a:xfrm>
        </p:grpSpPr>
        <p:sp>
          <p:nvSpPr>
            <p:cNvPr id="19473" name="Text Box 15"/>
            <p:cNvSpPr txBox="1"/>
            <p:nvPr/>
          </p:nvSpPr>
          <p:spPr>
            <a:xfrm>
              <a:off x="9" y="3754"/>
              <a:ext cx="5559" cy="523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2400" b="1" u="sng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Câu 8</a:t>
              </a:r>
              <a:r>
                <a:rPr sz="2400" u="sng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r>
                <a:rPr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Hiện tượng cảm ứng điện từ </a:t>
              </a:r>
              <a:r>
                <a:rPr sz="24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chỉ tồn tại trong khoảng thời gian </a:t>
              </a:r>
              <a:r>
                <a:rPr sz="2400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………………………………</a:t>
              </a:r>
              <a:r>
                <a:rPr sz="24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..</a:t>
              </a:r>
              <a:endParaRPr sz="24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9474" name="Rectangle 16"/>
            <p:cNvSpPr/>
            <p:nvPr/>
          </p:nvSpPr>
          <p:spPr>
            <a:xfrm>
              <a:off x="384" y="3989"/>
              <a:ext cx="2696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sz="24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từ thông qua mạch kín biến thiên.</a:t>
              </a:r>
              <a:endParaRPr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grpSp>
        <p:nvGrpSpPr>
          <p:cNvPr id="19465" name="Group 25"/>
          <p:cNvGrpSpPr/>
          <p:nvPr/>
        </p:nvGrpSpPr>
        <p:grpSpPr>
          <a:xfrm>
            <a:off x="0" y="2209800"/>
            <a:ext cx="8686800" cy="822325"/>
            <a:chOff x="0" y="1776"/>
            <a:chExt cx="5472" cy="518"/>
          </a:xfrm>
        </p:grpSpPr>
        <p:grpSp>
          <p:nvGrpSpPr>
            <p:cNvPr id="19469" name="Group 17"/>
            <p:cNvGrpSpPr/>
            <p:nvPr/>
          </p:nvGrpSpPr>
          <p:grpSpPr>
            <a:xfrm>
              <a:off x="0" y="1776"/>
              <a:ext cx="5376" cy="518"/>
              <a:chOff x="0" y="1794"/>
              <a:chExt cx="5376" cy="518"/>
            </a:xfrm>
          </p:grpSpPr>
          <p:sp>
            <p:nvSpPr>
              <p:cNvPr id="19471" name="Rectangle 18"/>
              <p:cNvSpPr/>
              <p:nvPr/>
            </p:nvSpPr>
            <p:spPr>
              <a:xfrm>
                <a:off x="0" y="1794"/>
                <a:ext cx="5376" cy="51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                            1 trong 3 đại lượng B hoặc S hoặc     thay đổi. </a:t>
                </a:r>
                <a:endParaRPr sz="2400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graphicFrame>
            <p:nvGraphicFramePr>
              <p:cNvPr id="19472" name="Object 19"/>
              <p:cNvGraphicFramePr>
                <a:graphicFrameLocks noChangeAspect="1"/>
              </p:cNvGraphicFramePr>
              <p:nvPr/>
            </p:nvGraphicFramePr>
            <p:xfrm>
              <a:off x="1158" y="2082"/>
              <a:ext cx="240" cy="22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083" name="" r:id="rId1" imgW="152400" imgH="139700" progId="Equation.DSMT4">
                      <p:embed/>
                    </p:oleObj>
                  </mc:Choice>
                  <mc:Fallback>
                    <p:oleObj name="" r:id="rId1" imgW="152400" imgH="139700" progId="Equation.DSMT4">
                      <p:embed/>
                      <p:pic>
                        <p:nvPicPr>
                          <p:cNvPr id="0" name="Picture 3082"/>
                          <p:cNvPicPr/>
                          <p:nvPr/>
                        </p:nvPicPr>
                        <p:blipFill>
                          <a:blip r:embed="rId2"/>
                          <a:stretch>
                            <a:fillRect/>
                          </a:stretch>
                        </p:blipFill>
                        <p:spPr>
                          <a:xfrm>
                            <a:off x="1158" y="2082"/>
                            <a:ext cx="240" cy="220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19470" name="Text Box 20"/>
            <p:cNvSpPr txBox="1"/>
            <p:nvPr/>
          </p:nvSpPr>
          <p:spPr>
            <a:xfrm>
              <a:off x="0" y="1786"/>
              <a:ext cx="5472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2400" b="1" u="sng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Câu 4</a:t>
              </a:r>
              <a:r>
                <a:rPr sz="2400" u="sng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r>
                <a:rPr sz="2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Từ thông qua khung dây sẽ thay đổi khi  </a:t>
              </a:r>
              <a:endParaRPr sz="240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grpSp>
        <p:nvGrpSpPr>
          <p:cNvPr id="19466" name="Group 23"/>
          <p:cNvGrpSpPr/>
          <p:nvPr/>
        </p:nvGrpSpPr>
        <p:grpSpPr>
          <a:xfrm>
            <a:off x="0" y="1371600"/>
            <a:ext cx="8763000" cy="457200"/>
            <a:chOff x="0" y="1248"/>
            <a:chExt cx="5520" cy="288"/>
          </a:xfrm>
        </p:grpSpPr>
        <p:sp>
          <p:nvSpPr>
            <p:cNvPr id="19467" name="Text Box 21"/>
            <p:cNvSpPr txBox="1"/>
            <p:nvPr/>
          </p:nvSpPr>
          <p:spPr>
            <a:xfrm>
              <a:off x="0" y="1248"/>
              <a:ext cx="5431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vi-VN" altLang="x-none" sz="2400" b="1" u="sng" dirty="0">
                  <a:solidFill>
                    <a:schemeClr val="accent2"/>
                  </a:solidFill>
                  <a:latin typeface="Times New Roman" panose="02020603050405020304" pitchFamily="18" charset="0"/>
                </a:rPr>
                <a:t>Câu </a:t>
              </a:r>
              <a:r>
                <a:rPr sz="2400" b="1" u="sng" dirty="0">
                  <a:solidFill>
                    <a:schemeClr val="accent2"/>
                  </a:solidFill>
                  <a:latin typeface="Times New Roman" panose="02020603050405020304" pitchFamily="18" charset="0"/>
                </a:rPr>
                <a:t>2</a:t>
              </a:r>
              <a:r>
                <a:rPr lang="vi-VN" altLang="x-none" sz="2400" dirty="0">
                  <a:latin typeface="Times New Roman" panose="02020603050405020304" pitchFamily="18" charset="0"/>
                </a:rPr>
                <a:t>: Công thức xác định từ thông qua diện </a:t>
              </a:r>
              <a:r>
                <a:rPr sz="2400" dirty="0">
                  <a:latin typeface="Times New Roman" panose="02020603050405020304" pitchFamily="18" charset="0"/>
                </a:rPr>
                <a:t>tích</a:t>
              </a:r>
              <a:r>
                <a:rPr lang="vi-VN" altLang="x-none" sz="2400" dirty="0">
                  <a:latin typeface="Times New Roman" panose="02020603050405020304" pitchFamily="18" charset="0"/>
                </a:rPr>
                <a:t> S là</a:t>
              </a:r>
              <a:r>
                <a:rPr sz="2400" dirty="0">
                  <a:latin typeface="Times New Roman" panose="02020603050405020304" pitchFamily="18" charset="0"/>
                </a:rPr>
                <a:t>   </a:t>
              </a:r>
              <a:r>
                <a:rPr lang="vi-VN" altLang="x-none" sz="2400" dirty="0">
                  <a:latin typeface="Times New Roman" panose="02020603050405020304" pitchFamily="18" charset="0"/>
                </a:rPr>
                <a:t>....................</a:t>
              </a:r>
              <a:endParaRPr sz="2400" dirty="0"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19468" name="Object 22"/>
            <p:cNvGraphicFramePr>
              <a:graphicFrameLocks noChangeAspect="1"/>
            </p:cNvGraphicFramePr>
            <p:nvPr/>
          </p:nvGraphicFramePr>
          <p:xfrm>
            <a:off x="4272" y="1266"/>
            <a:ext cx="1248" cy="2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2" name="" r:id="rId3" imgW="850265" imgH="177800" progId="Equation.DSMT4">
                    <p:embed/>
                  </p:oleObj>
                </mc:Choice>
                <mc:Fallback>
                  <p:oleObj name="" r:id="rId3" imgW="850265" imgH="177800" progId="Equation.DSMT4">
                    <p:embed/>
                    <p:pic>
                      <p:nvPicPr>
                        <p:cNvPr id="0" name="Picture 3081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4272" y="1266"/>
                          <a:ext cx="1248" cy="26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gradFill rotWithShape="1">
            <a:gsLst>
              <a:gs pos="0">
                <a:srgbClr val="0000FF"/>
              </a:gs>
              <a:gs pos="50000">
                <a:schemeClr val="bg1"/>
              </a:gs>
              <a:gs pos="100000">
                <a:srgbClr val="0000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p>
            <a:pPr algn="ctr"/>
            <a:r>
              <a:rPr sz="3500" b="1" dirty="0">
                <a:solidFill>
                  <a:schemeClr val="tx2"/>
                </a:solidFill>
                <a:latin typeface="Arial" panose="020B0604020202020204" pitchFamily="34" charset="0"/>
              </a:rPr>
              <a:t>BÀI 23: TỪ THÔNG. CẢM ỨNG ĐIỆN TỪ</a:t>
            </a:r>
            <a:endParaRPr sz="3500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111636" name="Text Box 20"/>
          <p:cNvSpPr txBox="1"/>
          <p:nvPr/>
        </p:nvSpPr>
        <p:spPr>
          <a:xfrm>
            <a:off x="152400" y="638175"/>
            <a:ext cx="8686800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400" b="1" dirty="0">
                <a:solidFill>
                  <a:srgbClr val="C00000"/>
                </a:solidFill>
                <a:latin typeface="Arial" panose="020B0604020202020204" pitchFamily="34" charset="0"/>
              </a:rPr>
              <a:t>III. ĐỊNH LUẬT LEN-XƠ VỀ CHIỀU DÒNG ĐIỆN CẢM ỨNG</a:t>
            </a:r>
            <a:r>
              <a:rPr sz="2400" b="1" dirty="0">
                <a:latin typeface="Arial" panose="020B0604020202020204" pitchFamily="34" charset="0"/>
              </a:rPr>
              <a:t> </a:t>
            </a:r>
            <a:endParaRPr sz="2400" b="1" dirty="0">
              <a:latin typeface="Arial" panose="020B0604020202020204" pitchFamily="34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1785938" y="4976813"/>
            <a:ext cx="2146300" cy="1295400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11626" name="Group 111625"/>
          <p:cNvGrpSpPr/>
          <p:nvPr/>
        </p:nvGrpSpPr>
        <p:grpSpPr>
          <a:xfrm>
            <a:off x="1981200" y="1042988"/>
            <a:ext cx="1485900" cy="3217862"/>
            <a:chOff x="3872111" y="1279784"/>
            <a:chExt cx="1731723" cy="3756226"/>
          </a:xfrm>
        </p:grpSpPr>
        <p:grpSp>
          <p:nvGrpSpPr>
            <p:cNvPr id="20514" name="Group 3"/>
            <p:cNvGrpSpPr/>
            <p:nvPr/>
          </p:nvGrpSpPr>
          <p:grpSpPr>
            <a:xfrm>
              <a:off x="4471273" y="1951812"/>
              <a:ext cx="533400" cy="1866553"/>
              <a:chOff x="4343400" y="2514600"/>
              <a:chExt cx="533400" cy="1676400"/>
            </a:xfrm>
          </p:grpSpPr>
          <p:sp>
            <p:nvSpPr>
              <p:cNvPr id="3" name="Rectangle 2"/>
              <p:cNvSpPr/>
              <p:nvPr/>
            </p:nvSpPr>
            <p:spPr>
              <a:xfrm>
                <a:off x="4343681" y="3353994"/>
                <a:ext cx="532838" cy="837151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4343681" y="2515180"/>
                <a:ext cx="532838" cy="838814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20515" name="Group 60"/>
            <p:cNvGrpSpPr/>
            <p:nvPr/>
          </p:nvGrpSpPr>
          <p:grpSpPr>
            <a:xfrm>
              <a:off x="4296178" y="1279784"/>
              <a:ext cx="807389" cy="945435"/>
              <a:chOff x="4177466" y="1523881"/>
              <a:chExt cx="807389" cy="849120"/>
            </a:xfrm>
          </p:grpSpPr>
          <p:cxnSp>
            <p:nvCxnSpPr>
              <p:cNvPr id="28" name="Straight Connector 27"/>
              <p:cNvCxnSpPr/>
              <p:nvPr/>
            </p:nvCxnSpPr>
            <p:spPr>
              <a:xfrm flipH="1">
                <a:off x="4608160" y="1548845"/>
                <a:ext cx="1851" cy="579181"/>
              </a:xfrm>
              <a:prstGeom prst="line">
                <a:avLst/>
              </a:prstGeom>
              <a:ln w="222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Arrow Connector 28"/>
              <p:cNvCxnSpPr/>
              <p:nvPr/>
            </p:nvCxnSpPr>
            <p:spPr>
              <a:xfrm>
                <a:off x="4606311" y="1711948"/>
                <a:ext cx="0" cy="146460"/>
              </a:xfrm>
              <a:prstGeom prst="straightConnector1">
                <a:avLst/>
              </a:prstGeom>
              <a:ln w="19050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538" name="Group 59"/>
              <p:cNvGrpSpPr/>
              <p:nvPr/>
            </p:nvGrpSpPr>
            <p:grpSpPr>
              <a:xfrm>
                <a:off x="4177466" y="1523881"/>
                <a:ext cx="318333" cy="849120"/>
                <a:chOff x="4177466" y="1523881"/>
                <a:chExt cx="318333" cy="849120"/>
              </a:xfrm>
            </p:grpSpPr>
            <p:grpSp>
              <p:nvGrpSpPr>
                <p:cNvPr id="20544" name="Group 66"/>
                <p:cNvGrpSpPr/>
                <p:nvPr/>
              </p:nvGrpSpPr>
              <p:grpSpPr>
                <a:xfrm rot="10800000">
                  <a:off x="4177466" y="1523881"/>
                  <a:ext cx="318333" cy="849120"/>
                  <a:chOff x="4744761" y="3368458"/>
                  <a:chExt cx="741638" cy="1437878"/>
                </a:xfrm>
              </p:grpSpPr>
              <p:sp>
                <p:nvSpPr>
                  <p:cNvPr id="69" name="Arc 68"/>
                  <p:cNvSpPr/>
                  <p:nvPr/>
                </p:nvSpPr>
                <p:spPr>
                  <a:xfrm rot="10800000">
                    <a:off x="4754538" y="3368999"/>
                    <a:ext cx="737071" cy="1437337"/>
                  </a:xfrm>
                  <a:prstGeom prst="arc">
                    <a:avLst>
                      <a:gd name="adj1" fmla="val 16200000"/>
                      <a:gd name="adj2" fmla="val 371442"/>
                    </a:avLst>
                  </a:prstGeom>
                  <a:ln w="2857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  <a:ea typeface="+mn-ea"/>
                      <a:cs typeface="+mn-cs"/>
                    </a:endParaRPr>
                  </a:p>
                </p:txBody>
              </p:sp>
              <p:cxnSp>
                <p:nvCxnSpPr>
                  <p:cNvPr id="70" name="Straight Connector 69"/>
                  <p:cNvCxnSpPr/>
                  <p:nvPr/>
                </p:nvCxnSpPr>
                <p:spPr>
                  <a:xfrm>
                    <a:off x="4750229" y="3777655"/>
                    <a:ext cx="4309" cy="467839"/>
                  </a:xfrm>
                  <a:prstGeom prst="line">
                    <a:avLst/>
                  </a:prstGeom>
                  <a:ln w="2222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68" name="Straight Arrow Connector 67"/>
                <p:cNvCxnSpPr/>
                <p:nvPr/>
              </p:nvCxnSpPr>
              <p:spPr>
                <a:xfrm flipH="1">
                  <a:off x="4484202" y="1761877"/>
                  <a:ext cx="0" cy="93202"/>
                </a:xfrm>
                <a:prstGeom prst="straightConnector1">
                  <a:avLst/>
                </a:prstGeom>
                <a:ln w="28575">
                  <a:solidFill>
                    <a:srgbClr val="00B05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39" name="Group 89"/>
              <p:cNvGrpSpPr/>
              <p:nvPr/>
            </p:nvGrpSpPr>
            <p:grpSpPr>
              <a:xfrm flipH="1">
                <a:off x="4768744" y="1536407"/>
                <a:ext cx="216111" cy="824068"/>
                <a:chOff x="4177466" y="1523881"/>
                <a:chExt cx="318333" cy="849120"/>
              </a:xfrm>
            </p:grpSpPr>
            <p:grpSp>
              <p:nvGrpSpPr>
                <p:cNvPr id="20540" name="Group 90"/>
                <p:cNvGrpSpPr/>
                <p:nvPr/>
              </p:nvGrpSpPr>
              <p:grpSpPr>
                <a:xfrm rot="10800000">
                  <a:off x="4177466" y="1523881"/>
                  <a:ext cx="318333" cy="849120"/>
                  <a:chOff x="4744761" y="3368458"/>
                  <a:chExt cx="741638" cy="1437878"/>
                </a:xfrm>
              </p:grpSpPr>
              <p:sp>
                <p:nvSpPr>
                  <p:cNvPr id="93" name="Arc 92"/>
                  <p:cNvSpPr/>
                  <p:nvPr/>
                </p:nvSpPr>
                <p:spPr>
                  <a:xfrm rot="10800000">
                    <a:off x="4758755" y="3370392"/>
                    <a:ext cx="736507" cy="1434569"/>
                  </a:xfrm>
                  <a:prstGeom prst="arc">
                    <a:avLst>
                      <a:gd name="adj1" fmla="val 16200000"/>
                      <a:gd name="adj2" fmla="val 371442"/>
                    </a:avLst>
                  </a:prstGeom>
                  <a:ln w="2857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  <a:ea typeface="+mn-ea"/>
                      <a:cs typeface="+mn-cs"/>
                    </a:endParaRPr>
                  </a:p>
                </p:txBody>
              </p:sp>
              <p:cxnSp>
                <p:nvCxnSpPr>
                  <p:cNvPr id="94" name="Straight Connector 93"/>
                  <p:cNvCxnSpPr/>
                  <p:nvPr/>
                </p:nvCxnSpPr>
                <p:spPr>
                  <a:xfrm>
                    <a:off x="4746057" y="3779854"/>
                    <a:ext cx="6347" cy="467541"/>
                  </a:xfrm>
                  <a:prstGeom prst="line">
                    <a:avLst/>
                  </a:prstGeom>
                  <a:ln w="2222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92" name="Straight Arrow Connector 91"/>
                <p:cNvCxnSpPr/>
                <p:nvPr/>
              </p:nvCxnSpPr>
              <p:spPr>
                <a:xfrm flipH="1">
                  <a:off x="4484342" y="1735627"/>
                  <a:ext cx="0" cy="92605"/>
                </a:xfrm>
                <a:prstGeom prst="straightConnector1">
                  <a:avLst/>
                </a:prstGeom>
                <a:ln w="28575">
                  <a:solidFill>
                    <a:srgbClr val="00B05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0516" name="Group 111624"/>
            <p:cNvGrpSpPr/>
            <p:nvPr/>
          </p:nvGrpSpPr>
          <p:grpSpPr>
            <a:xfrm>
              <a:off x="3872111" y="3317792"/>
              <a:ext cx="1731723" cy="1718218"/>
              <a:chOff x="3872111" y="3317792"/>
              <a:chExt cx="1731723" cy="1718218"/>
            </a:xfrm>
          </p:grpSpPr>
          <p:grpSp>
            <p:nvGrpSpPr>
              <p:cNvPr id="20517" name="Group 71"/>
              <p:cNvGrpSpPr/>
              <p:nvPr/>
            </p:nvGrpSpPr>
            <p:grpSpPr>
              <a:xfrm>
                <a:off x="3872111" y="3317792"/>
                <a:ext cx="1731723" cy="1718218"/>
                <a:chOff x="3742150" y="3357302"/>
                <a:chExt cx="1731723" cy="1543177"/>
              </a:xfrm>
            </p:grpSpPr>
            <p:cxnSp>
              <p:nvCxnSpPr>
                <p:cNvPr id="73" name="Straight Connector 72"/>
                <p:cNvCxnSpPr/>
                <p:nvPr/>
              </p:nvCxnSpPr>
              <p:spPr>
                <a:xfrm>
                  <a:off x="4609862" y="3810353"/>
                  <a:ext cx="0" cy="1016896"/>
                </a:xfrm>
                <a:prstGeom prst="line">
                  <a:avLst/>
                </a:prstGeom>
                <a:ln w="222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Straight Arrow Connector 73"/>
                <p:cNvCxnSpPr/>
                <p:nvPr/>
              </p:nvCxnSpPr>
              <p:spPr>
                <a:xfrm>
                  <a:off x="4606162" y="3878590"/>
                  <a:ext cx="0" cy="354500"/>
                </a:xfrm>
                <a:prstGeom prst="straightConnector1">
                  <a:avLst/>
                </a:prstGeom>
                <a:ln w="15875">
                  <a:solidFill>
                    <a:srgbClr val="00B05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20526" name="Group 74"/>
                <p:cNvGrpSpPr/>
                <p:nvPr/>
              </p:nvGrpSpPr>
              <p:grpSpPr>
                <a:xfrm>
                  <a:off x="4729622" y="3422608"/>
                  <a:ext cx="744251" cy="1437878"/>
                  <a:chOff x="4729622" y="3422608"/>
                  <a:chExt cx="744251" cy="1437878"/>
                </a:xfrm>
              </p:grpSpPr>
              <p:grpSp>
                <p:nvGrpSpPr>
                  <p:cNvPr id="20532" name="Group 80"/>
                  <p:cNvGrpSpPr/>
                  <p:nvPr/>
                </p:nvGrpSpPr>
                <p:grpSpPr>
                  <a:xfrm>
                    <a:off x="4736683" y="3422608"/>
                    <a:ext cx="737190" cy="1437878"/>
                    <a:chOff x="4736683" y="3397556"/>
                    <a:chExt cx="737190" cy="1437878"/>
                  </a:xfrm>
                </p:grpSpPr>
                <p:sp>
                  <p:nvSpPr>
                    <p:cNvPr id="83" name="Arc 82"/>
                    <p:cNvSpPr/>
                    <p:nvPr/>
                  </p:nvSpPr>
                  <p:spPr>
                    <a:xfrm rot="10800000">
                      <a:off x="4737520" y="3397515"/>
                      <a:ext cx="736353" cy="1437968"/>
                    </a:xfrm>
                    <a:prstGeom prst="arc">
                      <a:avLst>
                        <a:gd name="adj1" fmla="val 16200000"/>
                        <a:gd name="adj2" fmla="val 371442"/>
                      </a:avLst>
                    </a:prstGeom>
                    <a:ln w="28575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anchor="ctr"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84" name="Straight Connector 83"/>
                    <p:cNvCxnSpPr/>
                    <p:nvPr/>
                  </p:nvCxnSpPr>
                  <p:spPr>
                    <a:xfrm>
                      <a:off x="4744920" y="3776979"/>
                      <a:ext cx="5551" cy="469337"/>
                    </a:xfrm>
                    <a:prstGeom prst="line">
                      <a:avLst/>
                    </a:prstGeom>
                    <a:ln w="22225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82" name="Straight Arrow Connector 81"/>
                  <p:cNvCxnSpPr/>
                  <p:nvPr/>
                </p:nvCxnSpPr>
                <p:spPr>
                  <a:xfrm>
                    <a:off x="4730120" y="3950155"/>
                    <a:ext cx="0" cy="209704"/>
                  </a:xfrm>
                  <a:prstGeom prst="straightConnector1">
                    <a:avLst/>
                  </a:prstGeom>
                  <a:ln w="12700">
                    <a:solidFill>
                      <a:srgbClr val="00B05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0527" name="Group 75"/>
                <p:cNvGrpSpPr/>
                <p:nvPr/>
              </p:nvGrpSpPr>
              <p:grpSpPr>
                <a:xfrm flipH="1">
                  <a:off x="3742150" y="3357302"/>
                  <a:ext cx="691715" cy="1543177"/>
                  <a:chOff x="4744761" y="3393510"/>
                  <a:chExt cx="741638" cy="1437878"/>
                </a:xfrm>
              </p:grpSpPr>
              <p:grpSp>
                <p:nvGrpSpPr>
                  <p:cNvPr id="20528" name="Group 76"/>
                  <p:cNvGrpSpPr/>
                  <p:nvPr/>
                </p:nvGrpSpPr>
                <p:grpSpPr>
                  <a:xfrm>
                    <a:off x="4744761" y="3393510"/>
                    <a:ext cx="741638" cy="1437878"/>
                    <a:chOff x="4744761" y="3368458"/>
                    <a:chExt cx="741638" cy="1437878"/>
                  </a:xfrm>
                </p:grpSpPr>
                <p:sp>
                  <p:nvSpPr>
                    <p:cNvPr id="79" name="Arc 78"/>
                    <p:cNvSpPr/>
                    <p:nvPr/>
                  </p:nvSpPr>
                  <p:spPr>
                    <a:xfrm rot="10800000">
                      <a:off x="4748477" y="3368791"/>
                      <a:ext cx="737922" cy="1437545"/>
                    </a:xfrm>
                    <a:prstGeom prst="arc">
                      <a:avLst>
                        <a:gd name="adj1" fmla="val 16200000"/>
                        <a:gd name="adj2" fmla="val 371442"/>
                      </a:avLst>
                    </a:prstGeom>
                    <a:ln w="28575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anchor="ctr"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80" name="Straight Connector 79"/>
                    <p:cNvCxnSpPr/>
                    <p:nvPr/>
                  </p:nvCxnSpPr>
                  <p:spPr>
                    <a:xfrm>
                      <a:off x="4744510" y="3776638"/>
                      <a:ext cx="3967" cy="468327"/>
                    </a:xfrm>
                    <a:prstGeom prst="line">
                      <a:avLst/>
                    </a:prstGeom>
                    <a:ln w="22225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78" name="Straight Arrow Connector 77"/>
                  <p:cNvCxnSpPr/>
                  <p:nvPr/>
                </p:nvCxnSpPr>
                <p:spPr>
                  <a:xfrm>
                    <a:off x="4754428" y="3993983"/>
                    <a:ext cx="0" cy="210902"/>
                  </a:xfrm>
                  <a:prstGeom prst="straightConnector1">
                    <a:avLst/>
                  </a:prstGeom>
                  <a:ln w="19050">
                    <a:solidFill>
                      <a:srgbClr val="00B05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0518" name="Group 111621"/>
              <p:cNvGrpSpPr/>
              <p:nvPr/>
            </p:nvGrpSpPr>
            <p:grpSpPr>
              <a:xfrm>
                <a:off x="4979325" y="3816905"/>
                <a:ext cx="385517" cy="710002"/>
                <a:chOff x="4857072" y="3827216"/>
                <a:chExt cx="228117" cy="604925"/>
              </a:xfrm>
            </p:grpSpPr>
            <p:sp>
              <p:nvSpPr>
                <p:cNvPr id="111617" name="Freeform 111616"/>
                <p:cNvSpPr/>
                <p:nvPr/>
              </p:nvSpPr>
              <p:spPr>
                <a:xfrm>
                  <a:off x="4856578" y="3827018"/>
                  <a:ext cx="224425" cy="581016"/>
                </a:xfrm>
                <a:custGeom>
                  <a:avLst/>
                  <a:gdLst>
                    <a:gd name="connsiteX0" fmla="*/ 0 w 1027134"/>
                    <a:gd name="connsiteY0" fmla="*/ 0 h 1245012"/>
                    <a:gd name="connsiteX1" fmla="*/ 12526 w 1027134"/>
                    <a:gd name="connsiteY1" fmla="*/ 212943 h 1245012"/>
                    <a:gd name="connsiteX2" fmla="*/ 37578 w 1027134"/>
                    <a:gd name="connsiteY2" fmla="*/ 288099 h 1245012"/>
                    <a:gd name="connsiteX3" fmla="*/ 50104 w 1027134"/>
                    <a:gd name="connsiteY3" fmla="*/ 363255 h 1245012"/>
                    <a:gd name="connsiteX4" fmla="*/ 87682 w 1027134"/>
                    <a:gd name="connsiteY4" fmla="*/ 425885 h 1245012"/>
                    <a:gd name="connsiteX5" fmla="*/ 112734 w 1027134"/>
                    <a:gd name="connsiteY5" fmla="*/ 475989 h 1245012"/>
                    <a:gd name="connsiteX6" fmla="*/ 137786 w 1027134"/>
                    <a:gd name="connsiteY6" fmla="*/ 538619 h 1245012"/>
                    <a:gd name="connsiteX7" fmla="*/ 187890 w 1027134"/>
                    <a:gd name="connsiteY7" fmla="*/ 613776 h 1245012"/>
                    <a:gd name="connsiteX8" fmla="*/ 200416 w 1027134"/>
                    <a:gd name="connsiteY8" fmla="*/ 651354 h 1245012"/>
                    <a:gd name="connsiteX9" fmla="*/ 263046 w 1027134"/>
                    <a:gd name="connsiteY9" fmla="*/ 726510 h 1245012"/>
                    <a:gd name="connsiteX10" fmla="*/ 275572 w 1027134"/>
                    <a:gd name="connsiteY10" fmla="*/ 764088 h 1245012"/>
                    <a:gd name="connsiteX11" fmla="*/ 325677 w 1027134"/>
                    <a:gd name="connsiteY11" fmla="*/ 839244 h 1245012"/>
                    <a:gd name="connsiteX12" fmla="*/ 350729 w 1027134"/>
                    <a:gd name="connsiteY12" fmla="*/ 876822 h 1245012"/>
                    <a:gd name="connsiteX13" fmla="*/ 375781 w 1027134"/>
                    <a:gd name="connsiteY13" fmla="*/ 914400 h 1245012"/>
                    <a:gd name="connsiteX14" fmla="*/ 413359 w 1027134"/>
                    <a:gd name="connsiteY14" fmla="*/ 939452 h 1245012"/>
                    <a:gd name="connsiteX15" fmla="*/ 501041 w 1027134"/>
                    <a:gd name="connsiteY15" fmla="*/ 1014608 h 1245012"/>
                    <a:gd name="connsiteX16" fmla="*/ 576197 w 1027134"/>
                    <a:gd name="connsiteY16" fmla="*/ 1089765 h 1245012"/>
                    <a:gd name="connsiteX17" fmla="*/ 651353 w 1027134"/>
                    <a:gd name="connsiteY17" fmla="*/ 1152395 h 1245012"/>
                    <a:gd name="connsiteX18" fmla="*/ 701457 w 1027134"/>
                    <a:gd name="connsiteY18" fmla="*/ 1164921 h 1245012"/>
                    <a:gd name="connsiteX19" fmla="*/ 751561 w 1027134"/>
                    <a:gd name="connsiteY19" fmla="*/ 1202499 h 1245012"/>
                    <a:gd name="connsiteX20" fmla="*/ 826718 w 1027134"/>
                    <a:gd name="connsiteY20" fmla="*/ 1227551 h 1245012"/>
                    <a:gd name="connsiteX21" fmla="*/ 1027134 w 1027134"/>
                    <a:gd name="connsiteY21" fmla="*/ 1240077 h 12450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</a:cxnLst>
                  <a:rect l="l" t="t" r="r" b="b"/>
                  <a:pathLst>
                    <a:path w="1027134" h="1245012">
                      <a:moveTo>
                        <a:pt x="0" y="0"/>
                      </a:moveTo>
                      <a:cubicBezTo>
                        <a:pt x="4175" y="70981"/>
                        <a:pt x="3330" y="142437"/>
                        <a:pt x="12526" y="212943"/>
                      </a:cubicBezTo>
                      <a:cubicBezTo>
                        <a:pt x="15941" y="239128"/>
                        <a:pt x="31173" y="262480"/>
                        <a:pt x="37578" y="288099"/>
                      </a:cubicBezTo>
                      <a:cubicBezTo>
                        <a:pt x="43738" y="312738"/>
                        <a:pt x="41425" y="339387"/>
                        <a:pt x="50104" y="363255"/>
                      </a:cubicBezTo>
                      <a:cubicBezTo>
                        <a:pt x="58424" y="386135"/>
                        <a:pt x="75858" y="404603"/>
                        <a:pt x="87682" y="425885"/>
                      </a:cubicBezTo>
                      <a:cubicBezTo>
                        <a:pt x="96750" y="442208"/>
                        <a:pt x="105150" y="458926"/>
                        <a:pt x="112734" y="475989"/>
                      </a:cubicBezTo>
                      <a:cubicBezTo>
                        <a:pt x="121866" y="496536"/>
                        <a:pt x="127019" y="518880"/>
                        <a:pt x="137786" y="538619"/>
                      </a:cubicBezTo>
                      <a:cubicBezTo>
                        <a:pt x="152204" y="565052"/>
                        <a:pt x="178369" y="585212"/>
                        <a:pt x="187890" y="613776"/>
                      </a:cubicBezTo>
                      <a:cubicBezTo>
                        <a:pt x="192065" y="626302"/>
                        <a:pt x="193092" y="640368"/>
                        <a:pt x="200416" y="651354"/>
                      </a:cubicBezTo>
                      <a:cubicBezTo>
                        <a:pt x="255821" y="734462"/>
                        <a:pt x="222064" y="644547"/>
                        <a:pt x="263046" y="726510"/>
                      </a:cubicBezTo>
                      <a:cubicBezTo>
                        <a:pt x="268951" y="738320"/>
                        <a:pt x="269160" y="752546"/>
                        <a:pt x="275572" y="764088"/>
                      </a:cubicBezTo>
                      <a:cubicBezTo>
                        <a:pt x="290194" y="790408"/>
                        <a:pt x="308975" y="814192"/>
                        <a:pt x="325677" y="839244"/>
                      </a:cubicBezTo>
                      <a:lnTo>
                        <a:pt x="350729" y="876822"/>
                      </a:lnTo>
                      <a:cubicBezTo>
                        <a:pt x="359080" y="889348"/>
                        <a:pt x="363255" y="906049"/>
                        <a:pt x="375781" y="914400"/>
                      </a:cubicBezTo>
                      <a:cubicBezTo>
                        <a:pt x="388307" y="922751"/>
                        <a:pt x="402714" y="928807"/>
                        <a:pt x="413359" y="939452"/>
                      </a:cubicBezTo>
                      <a:cubicBezTo>
                        <a:pt x="493593" y="1019686"/>
                        <a:pt x="427293" y="990025"/>
                        <a:pt x="501041" y="1014608"/>
                      </a:cubicBezTo>
                      <a:cubicBezTo>
                        <a:pt x="545142" y="1080761"/>
                        <a:pt x="503692" y="1027618"/>
                        <a:pt x="576197" y="1089765"/>
                      </a:cubicBezTo>
                      <a:cubicBezTo>
                        <a:pt x="606294" y="1115562"/>
                        <a:pt x="614440" y="1136575"/>
                        <a:pt x="651353" y="1152395"/>
                      </a:cubicBezTo>
                      <a:cubicBezTo>
                        <a:pt x="667176" y="1159176"/>
                        <a:pt x="684756" y="1160746"/>
                        <a:pt x="701457" y="1164921"/>
                      </a:cubicBezTo>
                      <a:cubicBezTo>
                        <a:pt x="718158" y="1177447"/>
                        <a:pt x="732888" y="1193163"/>
                        <a:pt x="751561" y="1202499"/>
                      </a:cubicBezTo>
                      <a:cubicBezTo>
                        <a:pt x="775181" y="1214309"/>
                        <a:pt x="801666" y="1219200"/>
                        <a:pt x="826718" y="1227551"/>
                      </a:cubicBezTo>
                      <a:cubicBezTo>
                        <a:pt x="915791" y="1257242"/>
                        <a:pt x="851089" y="1240077"/>
                        <a:pt x="1027134" y="1240077"/>
                      </a:cubicBezTo>
                    </a:path>
                  </a:pathLst>
                </a:custGeom>
                <a:ln w="25400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cxnSp>
              <p:nvCxnSpPr>
                <p:cNvPr id="100" name="Straight Arrow Connector 99"/>
                <p:cNvCxnSpPr/>
                <p:nvPr/>
              </p:nvCxnSpPr>
              <p:spPr>
                <a:xfrm>
                  <a:off x="5017507" y="4384352"/>
                  <a:ext cx="67875" cy="47365"/>
                </a:xfrm>
                <a:prstGeom prst="straightConnector1">
                  <a:avLst/>
                </a:prstGeom>
                <a:ln w="22225">
                  <a:solidFill>
                    <a:srgbClr val="00B05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519" name="Group 103"/>
              <p:cNvGrpSpPr/>
              <p:nvPr/>
            </p:nvGrpSpPr>
            <p:grpSpPr>
              <a:xfrm flipH="1">
                <a:off x="4116184" y="3825067"/>
                <a:ext cx="373734" cy="731188"/>
                <a:chOff x="4849660" y="3792390"/>
                <a:chExt cx="271797" cy="593320"/>
              </a:xfrm>
            </p:grpSpPr>
            <p:sp>
              <p:nvSpPr>
                <p:cNvPr id="105" name="Freeform 104"/>
                <p:cNvSpPr/>
                <p:nvPr/>
              </p:nvSpPr>
              <p:spPr>
                <a:xfrm>
                  <a:off x="4849560" y="3793098"/>
                  <a:ext cx="271792" cy="578920"/>
                </a:xfrm>
                <a:custGeom>
                  <a:avLst/>
                  <a:gdLst>
                    <a:gd name="connsiteX0" fmla="*/ 0 w 1027134"/>
                    <a:gd name="connsiteY0" fmla="*/ 0 h 1245012"/>
                    <a:gd name="connsiteX1" fmla="*/ 12526 w 1027134"/>
                    <a:gd name="connsiteY1" fmla="*/ 212943 h 1245012"/>
                    <a:gd name="connsiteX2" fmla="*/ 37578 w 1027134"/>
                    <a:gd name="connsiteY2" fmla="*/ 288099 h 1245012"/>
                    <a:gd name="connsiteX3" fmla="*/ 50104 w 1027134"/>
                    <a:gd name="connsiteY3" fmla="*/ 363255 h 1245012"/>
                    <a:gd name="connsiteX4" fmla="*/ 87682 w 1027134"/>
                    <a:gd name="connsiteY4" fmla="*/ 425885 h 1245012"/>
                    <a:gd name="connsiteX5" fmla="*/ 112734 w 1027134"/>
                    <a:gd name="connsiteY5" fmla="*/ 475989 h 1245012"/>
                    <a:gd name="connsiteX6" fmla="*/ 137786 w 1027134"/>
                    <a:gd name="connsiteY6" fmla="*/ 538619 h 1245012"/>
                    <a:gd name="connsiteX7" fmla="*/ 187890 w 1027134"/>
                    <a:gd name="connsiteY7" fmla="*/ 613776 h 1245012"/>
                    <a:gd name="connsiteX8" fmla="*/ 200416 w 1027134"/>
                    <a:gd name="connsiteY8" fmla="*/ 651354 h 1245012"/>
                    <a:gd name="connsiteX9" fmla="*/ 263046 w 1027134"/>
                    <a:gd name="connsiteY9" fmla="*/ 726510 h 1245012"/>
                    <a:gd name="connsiteX10" fmla="*/ 275572 w 1027134"/>
                    <a:gd name="connsiteY10" fmla="*/ 764088 h 1245012"/>
                    <a:gd name="connsiteX11" fmla="*/ 325677 w 1027134"/>
                    <a:gd name="connsiteY11" fmla="*/ 839244 h 1245012"/>
                    <a:gd name="connsiteX12" fmla="*/ 350729 w 1027134"/>
                    <a:gd name="connsiteY12" fmla="*/ 876822 h 1245012"/>
                    <a:gd name="connsiteX13" fmla="*/ 375781 w 1027134"/>
                    <a:gd name="connsiteY13" fmla="*/ 914400 h 1245012"/>
                    <a:gd name="connsiteX14" fmla="*/ 413359 w 1027134"/>
                    <a:gd name="connsiteY14" fmla="*/ 939452 h 1245012"/>
                    <a:gd name="connsiteX15" fmla="*/ 501041 w 1027134"/>
                    <a:gd name="connsiteY15" fmla="*/ 1014608 h 1245012"/>
                    <a:gd name="connsiteX16" fmla="*/ 576197 w 1027134"/>
                    <a:gd name="connsiteY16" fmla="*/ 1089765 h 1245012"/>
                    <a:gd name="connsiteX17" fmla="*/ 651353 w 1027134"/>
                    <a:gd name="connsiteY17" fmla="*/ 1152395 h 1245012"/>
                    <a:gd name="connsiteX18" fmla="*/ 701457 w 1027134"/>
                    <a:gd name="connsiteY18" fmla="*/ 1164921 h 1245012"/>
                    <a:gd name="connsiteX19" fmla="*/ 751561 w 1027134"/>
                    <a:gd name="connsiteY19" fmla="*/ 1202499 h 1245012"/>
                    <a:gd name="connsiteX20" fmla="*/ 826718 w 1027134"/>
                    <a:gd name="connsiteY20" fmla="*/ 1227551 h 1245012"/>
                    <a:gd name="connsiteX21" fmla="*/ 1027134 w 1027134"/>
                    <a:gd name="connsiteY21" fmla="*/ 1240077 h 12450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</a:cxnLst>
                  <a:rect l="l" t="t" r="r" b="b"/>
                  <a:pathLst>
                    <a:path w="1027134" h="1245012">
                      <a:moveTo>
                        <a:pt x="0" y="0"/>
                      </a:moveTo>
                      <a:cubicBezTo>
                        <a:pt x="4175" y="70981"/>
                        <a:pt x="3330" y="142437"/>
                        <a:pt x="12526" y="212943"/>
                      </a:cubicBezTo>
                      <a:cubicBezTo>
                        <a:pt x="15941" y="239128"/>
                        <a:pt x="31173" y="262480"/>
                        <a:pt x="37578" y="288099"/>
                      </a:cubicBezTo>
                      <a:cubicBezTo>
                        <a:pt x="43738" y="312738"/>
                        <a:pt x="41425" y="339387"/>
                        <a:pt x="50104" y="363255"/>
                      </a:cubicBezTo>
                      <a:cubicBezTo>
                        <a:pt x="58424" y="386135"/>
                        <a:pt x="75858" y="404603"/>
                        <a:pt x="87682" y="425885"/>
                      </a:cubicBezTo>
                      <a:cubicBezTo>
                        <a:pt x="96750" y="442208"/>
                        <a:pt x="105150" y="458926"/>
                        <a:pt x="112734" y="475989"/>
                      </a:cubicBezTo>
                      <a:cubicBezTo>
                        <a:pt x="121866" y="496536"/>
                        <a:pt x="127019" y="518880"/>
                        <a:pt x="137786" y="538619"/>
                      </a:cubicBezTo>
                      <a:cubicBezTo>
                        <a:pt x="152204" y="565052"/>
                        <a:pt x="178369" y="585212"/>
                        <a:pt x="187890" y="613776"/>
                      </a:cubicBezTo>
                      <a:cubicBezTo>
                        <a:pt x="192065" y="626302"/>
                        <a:pt x="193092" y="640368"/>
                        <a:pt x="200416" y="651354"/>
                      </a:cubicBezTo>
                      <a:cubicBezTo>
                        <a:pt x="255821" y="734462"/>
                        <a:pt x="222064" y="644547"/>
                        <a:pt x="263046" y="726510"/>
                      </a:cubicBezTo>
                      <a:cubicBezTo>
                        <a:pt x="268951" y="738320"/>
                        <a:pt x="269160" y="752546"/>
                        <a:pt x="275572" y="764088"/>
                      </a:cubicBezTo>
                      <a:cubicBezTo>
                        <a:pt x="290194" y="790408"/>
                        <a:pt x="308975" y="814192"/>
                        <a:pt x="325677" y="839244"/>
                      </a:cubicBezTo>
                      <a:lnTo>
                        <a:pt x="350729" y="876822"/>
                      </a:lnTo>
                      <a:cubicBezTo>
                        <a:pt x="359080" y="889348"/>
                        <a:pt x="363255" y="906049"/>
                        <a:pt x="375781" y="914400"/>
                      </a:cubicBezTo>
                      <a:cubicBezTo>
                        <a:pt x="388307" y="922751"/>
                        <a:pt x="402714" y="928807"/>
                        <a:pt x="413359" y="939452"/>
                      </a:cubicBezTo>
                      <a:cubicBezTo>
                        <a:pt x="493593" y="1019686"/>
                        <a:pt x="427293" y="990025"/>
                        <a:pt x="501041" y="1014608"/>
                      </a:cubicBezTo>
                      <a:cubicBezTo>
                        <a:pt x="545142" y="1080761"/>
                        <a:pt x="503692" y="1027618"/>
                        <a:pt x="576197" y="1089765"/>
                      </a:cubicBezTo>
                      <a:cubicBezTo>
                        <a:pt x="606294" y="1115562"/>
                        <a:pt x="614440" y="1136575"/>
                        <a:pt x="651353" y="1152395"/>
                      </a:cubicBezTo>
                      <a:cubicBezTo>
                        <a:pt x="667176" y="1159176"/>
                        <a:pt x="684756" y="1160746"/>
                        <a:pt x="701457" y="1164921"/>
                      </a:cubicBezTo>
                      <a:cubicBezTo>
                        <a:pt x="718158" y="1177447"/>
                        <a:pt x="732888" y="1193163"/>
                        <a:pt x="751561" y="1202499"/>
                      </a:cubicBezTo>
                      <a:cubicBezTo>
                        <a:pt x="775181" y="1214309"/>
                        <a:pt x="801666" y="1219200"/>
                        <a:pt x="826718" y="1227551"/>
                      </a:cubicBezTo>
                      <a:cubicBezTo>
                        <a:pt x="915791" y="1257242"/>
                        <a:pt x="851089" y="1240077"/>
                        <a:pt x="1027134" y="1240077"/>
                      </a:cubicBezTo>
                    </a:path>
                  </a:pathLst>
                </a:custGeom>
                <a:ln w="25400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cxnSp>
              <p:nvCxnSpPr>
                <p:cNvPr id="106" name="Straight Arrow Connector 105"/>
                <p:cNvCxnSpPr/>
                <p:nvPr/>
              </p:nvCxnSpPr>
              <p:spPr>
                <a:xfrm>
                  <a:off x="5039276" y="4337433"/>
                  <a:ext cx="68621" cy="48118"/>
                </a:xfrm>
                <a:prstGeom prst="straightConnector1">
                  <a:avLst/>
                </a:prstGeom>
                <a:ln w="22225">
                  <a:solidFill>
                    <a:srgbClr val="00B05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20486" name="Rectangle 8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20487" name="Rectangle 10"/>
          <p:cNvSpPr/>
          <p:nvPr/>
        </p:nvSpPr>
        <p:spPr>
          <a:xfrm>
            <a:off x="152400" y="15240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endParaRPr dirty="0">
              <a:latin typeface="Arial" panose="020B0604020202020204" pitchFamily="34" charset="0"/>
            </a:endParaRPr>
          </a:p>
        </p:txBody>
      </p:sp>
      <p:grpSp>
        <p:nvGrpSpPr>
          <p:cNvPr id="111641" name="Group 111640"/>
          <p:cNvGrpSpPr/>
          <p:nvPr/>
        </p:nvGrpSpPr>
        <p:grpSpPr>
          <a:xfrm>
            <a:off x="2287588" y="4775200"/>
            <a:ext cx="454025" cy="663575"/>
            <a:chOff x="2465692" y="4774502"/>
            <a:chExt cx="263940" cy="663879"/>
          </a:xfrm>
        </p:grpSpPr>
        <p:cxnSp>
          <p:nvCxnSpPr>
            <p:cNvPr id="111628" name="Straight Arrow Connector 111627"/>
            <p:cNvCxnSpPr/>
            <p:nvPr/>
          </p:nvCxnSpPr>
          <p:spPr>
            <a:xfrm>
              <a:off x="2713020" y="4774502"/>
              <a:ext cx="0" cy="647997"/>
            </a:xfrm>
            <a:prstGeom prst="straightConnector1">
              <a:avLst/>
            </a:prstGeom>
            <a:ln w="2222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20513" name="Object 111632"/>
            <p:cNvGraphicFramePr>
              <a:graphicFrameLocks noChangeAspect="1"/>
            </p:cNvGraphicFramePr>
            <p:nvPr/>
          </p:nvGraphicFramePr>
          <p:xfrm>
            <a:off x="2465692" y="4976486"/>
            <a:ext cx="263940" cy="46189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4" name="" r:id="rId1" imgW="152400" imgH="266700" progId="Equation.3">
                    <p:embed/>
                  </p:oleObj>
                </mc:Choice>
                <mc:Fallback>
                  <p:oleObj name="" r:id="rId1" imgW="152400" imgH="266700" progId="Equation.3">
                    <p:embed/>
                    <p:pic>
                      <p:nvPicPr>
                        <p:cNvPr id="0" name="Picture 3083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2465692" y="4976486"/>
                          <a:ext cx="263940" cy="461895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0489" name="Rectangle 12"/>
          <p:cNvSpPr/>
          <p:nvPr/>
        </p:nvSpPr>
        <p:spPr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20490" name="Rectangle 17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endParaRPr dirty="0">
              <a:latin typeface="Arial" panose="020B0604020202020204" pitchFamily="34" charset="0"/>
            </a:endParaRPr>
          </a:p>
        </p:txBody>
      </p:sp>
      <p:grpSp>
        <p:nvGrpSpPr>
          <p:cNvPr id="20488" name="Group 20487"/>
          <p:cNvGrpSpPr/>
          <p:nvPr/>
        </p:nvGrpSpPr>
        <p:grpSpPr>
          <a:xfrm>
            <a:off x="3216275" y="1362075"/>
            <a:ext cx="5380038" cy="1360488"/>
            <a:chOff x="3216876" y="1361724"/>
            <a:chExt cx="5378916" cy="1360847"/>
          </a:xfrm>
        </p:grpSpPr>
        <p:sp>
          <p:nvSpPr>
            <p:cNvPr id="111629" name="Cloud Callout 111628"/>
            <p:cNvSpPr/>
            <p:nvPr/>
          </p:nvSpPr>
          <p:spPr>
            <a:xfrm>
              <a:off x="3216876" y="1361724"/>
              <a:ext cx="5378916" cy="1360847"/>
            </a:xfrm>
            <a:prstGeom prst="cloud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sz="18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</a:defRPr>
              </a:lvl1pPr>
              <a:lvl2pPr marL="457200" lvl="1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lvl="2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lvl="3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lvl="4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</a:lstStyle>
            <a:p>
              <a:pPr lvl="0" eaLnBrk="1" hangingPunct="1">
                <a:buNone/>
              </a:pPr>
              <a:r>
                <a:rPr b="1" dirty="0">
                  <a:latin typeface="Arial" panose="020B0604020202020204" pitchFamily="34" charset="0"/>
                </a:rPr>
                <a:t>Nam châm  dịch lại gần cuộn dây, từ thông tăng</a:t>
              </a:r>
              <a:r>
                <a:rPr b="1" dirty="0">
                  <a:solidFill>
                    <a:schemeClr val="bg2"/>
                  </a:solidFill>
                  <a:latin typeface="Arial" panose="020B0604020202020204" pitchFamily="34" charset="0"/>
                </a:rPr>
                <a:t> </a:t>
              </a:r>
              <a:endParaRPr b="1" dirty="0">
                <a:solidFill>
                  <a:schemeClr val="bg2"/>
                </a:solidFill>
                <a:latin typeface="Arial" panose="020B0604020202020204" pitchFamily="34" charset="0"/>
              </a:endParaRPr>
            </a:p>
          </p:txBody>
        </p:sp>
        <p:graphicFrame>
          <p:nvGraphicFramePr>
            <p:cNvPr id="20511" name="Object 111637"/>
            <p:cNvGraphicFramePr>
              <a:graphicFrameLocks noChangeAspect="1"/>
            </p:cNvGraphicFramePr>
            <p:nvPr/>
          </p:nvGraphicFramePr>
          <p:xfrm>
            <a:off x="6248400" y="1921461"/>
            <a:ext cx="838200" cy="49644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5" name="" r:id="rId3" imgW="571500" imgH="317500" progId="Equation.3">
                    <p:embed/>
                  </p:oleObj>
                </mc:Choice>
                <mc:Fallback>
                  <p:oleObj name="" r:id="rId3" imgW="571500" imgH="317500" progId="Equation.3">
                    <p:embed/>
                    <p:pic>
                      <p:nvPicPr>
                        <p:cNvPr id="0" name="Picture 3084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6248400" y="1921461"/>
                          <a:ext cx="838200" cy="49644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0492" name="Rectangle 19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endParaRPr dirty="0">
              <a:latin typeface="Arial" panose="020B0604020202020204" pitchFamily="34" charset="0"/>
            </a:endParaRPr>
          </a:p>
        </p:txBody>
      </p:sp>
      <p:grpSp>
        <p:nvGrpSpPr>
          <p:cNvPr id="111647" name="Group 111646"/>
          <p:cNvGrpSpPr/>
          <p:nvPr/>
        </p:nvGrpSpPr>
        <p:grpSpPr>
          <a:xfrm>
            <a:off x="2909888" y="4808538"/>
            <a:ext cx="482600" cy="627062"/>
            <a:chOff x="4242102" y="4495800"/>
            <a:chExt cx="482298" cy="626074"/>
          </a:xfrm>
        </p:grpSpPr>
        <p:graphicFrame>
          <p:nvGraphicFramePr>
            <p:cNvPr id="20508" name="Object 111642"/>
            <p:cNvGraphicFramePr>
              <a:graphicFrameLocks noChangeAspect="1"/>
            </p:cNvGraphicFramePr>
            <p:nvPr/>
          </p:nvGraphicFramePr>
          <p:xfrm>
            <a:off x="4242102" y="4495800"/>
            <a:ext cx="367998" cy="50599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9" name="" r:id="rId5" imgW="228600" imgH="317500" progId="Equation.3">
                    <p:embed/>
                  </p:oleObj>
                </mc:Choice>
                <mc:Fallback>
                  <p:oleObj name="" r:id="rId5" imgW="228600" imgH="317500" progId="Equation.3">
                    <p:embed/>
                    <p:pic>
                      <p:nvPicPr>
                        <p:cNvPr id="0" name="Picture 3088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4242102" y="4495800"/>
                          <a:ext cx="367998" cy="505997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111645" name="Straight Arrow Connector 111644"/>
            <p:cNvCxnSpPr/>
            <p:nvPr/>
          </p:nvCxnSpPr>
          <p:spPr>
            <a:xfrm flipV="1">
              <a:off x="4724400" y="4495800"/>
              <a:ext cx="0" cy="626074"/>
            </a:xfrm>
            <a:prstGeom prst="straightConnector1">
              <a:avLst/>
            </a:prstGeom>
            <a:ln w="1905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494" name="AutoShape 21" descr="Từ trường là gì? Đường sức từ của dòng diện và Quy tắc nắm tay ..."/>
          <p:cNvSpPr>
            <a:spLocks noChangeAspect="1"/>
          </p:cNvSpPr>
          <p:nvPr/>
        </p:nvSpPr>
        <p:spPr>
          <a:xfrm>
            <a:off x="155575" y="-144462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20495" name="AutoShape 23" descr="Từ trường là gì? Đường sức từ của dòng diện và Quy tắc nắm tay ..."/>
          <p:cNvSpPr>
            <a:spLocks noChangeAspect="1"/>
          </p:cNvSpPr>
          <p:nvPr/>
        </p:nvSpPr>
        <p:spPr>
          <a:xfrm>
            <a:off x="307975" y="7938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20496" name="Rectangle 31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endParaRPr dirty="0">
              <a:latin typeface="Arial" panose="020B0604020202020204" pitchFamily="34" charset="0"/>
            </a:endParaRPr>
          </a:p>
        </p:txBody>
      </p:sp>
      <p:graphicFrame>
        <p:nvGraphicFramePr>
          <p:cNvPr id="89" name="Object 88"/>
          <p:cNvGraphicFramePr>
            <a:graphicFrameLocks noChangeAspect="1"/>
          </p:cNvGraphicFramePr>
          <p:nvPr/>
        </p:nvGraphicFramePr>
        <p:xfrm>
          <a:off x="1854200" y="6034088"/>
          <a:ext cx="376238" cy="47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" r:id="rId7" imgW="177800" imgH="228600" progId="Equation.3">
                  <p:embed/>
                </p:oleObj>
              </mc:Choice>
              <mc:Fallback>
                <p:oleObj name="" r:id="rId7" imgW="177800" imgH="228600" progId="Equation.3">
                  <p:embed/>
                  <p:pic>
                    <p:nvPicPr>
                      <p:cNvPr id="0" name="Picture 3089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854200" y="6034088"/>
                        <a:ext cx="376238" cy="47466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0480" name="Straight Arrow Connector 20479"/>
          <p:cNvCxnSpPr/>
          <p:nvPr/>
        </p:nvCxnSpPr>
        <p:spPr>
          <a:xfrm>
            <a:off x="2620963" y="6272213"/>
            <a:ext cx="250825" cy="0"/>
          </a:xfrm>
          <a:prstGeom prst="straightConnector1">
            <a:avLst/>
          </a:prstGeom>
          <a:ln w="2222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20488"/>
          <p:cNvGrpSpPr/>
          <p:nvPr/>
        </p:nvGrpSpPr>
        <p:grpSpPr>
          <a:xfrm>
            <a:off x="3581400" y="3024188"/>
            <a:ext cx="5378450" cy="1362075"/>
            <a:chOff x="3581400" y="3024696"/>
            <a:chExt cx="5378916" cy="1360847"/>
          </a:xfrm>
        </p:grpSpPr>
        <p:sp>
          <p:nvSpPr>
            <p:cNvPr id="145" name="Cloud Callout 144"/>
            <p:cNvSpPr/>
            <p:nvPr/>
          </p:nvSpPr>
          <p:spPr>
            <a:xfrm>
              <a:off x="3581400" y="3024696"/>
              <a:ext cx="5378916" cy="1360847"/>
            </a:xfrm>
            <a:prstGeom prst="cloud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sz="18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</a:defRPr>
              </a:lvl1pPr>
              <a:lvl2pPr marL="457200" lvl="1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lvl="2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lvl="3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lvl="4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</a:lstStyle>
            <a:p>
              <a:pPr lvl="0" eaLnBrk="1" hangingPunct="1">
                <a:buNone/>
              </a:pPr>
              <a:r>
                <a:rPr b="1" dirty="0">
                  <a:latin typeface="Arial" panose="020B0604020202020204" pitchFamily="34" charset="0"/>
                </a:rPr>
                <a:t>Dùng quy tắc nắm tay phải xác định chiều của</a:t>
              </a:r>
              <a:r>
                <a:rPr b="1" dirty="0">
                  <a:solidFill>
                    <a:schemeClr val="bg2"/>
                  </a:solidFill>
                  <a:latin typeface="Arial" panose="020B0604020202020204" pitchFamily="34" charset="0"/>
                </a:rPr>
                <a:t>  </a:t>
              </a:r>
              <a:endParaRPr b="1" dirty="0">
                <a:solidFill>
                  <a:schemeClr val="bg2"/>
                </a:solidFill>
                <a:latin typeface="Arial" panose="020B0604020202020204" pitchFamily="34" charset="0"/>
              </a:endParaRPr>
            </a:p>
          </p:txBody>
        </p:sp>
        <p:graphicFrame>
          <p:nvGraphicFramePr>
            <p:cNvPr id="20507" name="Object 146"/>
            <p:cNvGraphicFramePr>
              <a:graphicFrameLocks noChangeAspect="1"/>
            </p:cNvGraphicFramePr>
            <p:nvPr/>
          </p:nvGraphicFramePr>
          <p:xfrm>
            <a:off x="6602429" y="3660814"/>
            <a:ext cx="383702" cy="48467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6" name="" r:id="rId9" imgW="177800" imgH="228600" progId="Equation.3">
                    <p:embed/>
                  </p:oleObj>
                </mc:Choice>
                <mc:Fallback>
                  <p:oleObj name="" r:id="rId9" imgW="177800" imgH="228600" progId="Equation.3">
                    <p:embed/>
                    <p:pic>
                      <p:nvPicPr>
                        <p:cNvPr id="0" name="Picture 3085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6602429" y="3660814"/>
                          <a:ext cx="383702" cy="484677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" name="Group 20489"/>
          <p:cNvGrpSpPr/>
          <p:nvPr/>
        </p:nvGrpSpPr>
        <p:grpSpPr>
          <a:xfrm>
            <a:off x="4719638" y="4116388"/>
            <a:ext cx="2266950" cy="2009775"/>
            <a:chOff x="4719181" y="4116986"/>
            <a:chExt cx="2266950" cy="2009775"/>
          </a:xfrm>
        </p:grpSpPr>
        <p:pic>
          <p:nvPicPr>
            <p:cNvPr id="20501" name="Picture 29"/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4719181" y="4116986"/>
              <a:ext cx="2266950" cy="2009775"/>
            </a:xfrm>
            <a:prstGeom prst="rect">
              <a:avLst/>
            </a:prstGeom>
            <a:noFill/>
            <a:ln w="9525">
              <a:noFill/>
            </a:ln>
          </p:spPr>
        </p:pic>
        <p:grpSp>
          <p:nvGrpSpPr>
            <p:cNvPr id="20502" name="Group 149"/>
            <p:cNvGrpSpPr/>
            <p:nvPr/>
          </p:nvGrpSpPr>
          <p:grpSpPr>
            <a:xfrm>
              <a:off x="5103312" y="4663449"/>
              <a:ext cx="482298" cy="626074"/>
              <a:chOff x="4242102" y="4495800"/>
              <a:chExt cx="482298" cy="626074"/>
            </a:xfrm>
          </p:grpSpPr>
          <p:graphicFrame>
            <p:nvGraphicFramePr>
              <p:cNvPr id="20504" name="Object 150"/>
              <p:cNvGraphicFramePr>
                <a:graphicFrameLocks noChangeAspect="1"/>
              </p:cNvGraphicFramePr>
              <p:nvPr/>
            </p:nvGraphicFramePr>
            <p:xfrm>
              <a:off x="4242102" y="4495800"/>
              <a:ext cx="367998" cy="50599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088" name="" r:id="rId11" imgW="228600" imgH="317500" progId="Equation.3">
                      <p:embed/>
                    </p:oleObj>
                  </mc:Choice>
                  <mc:Fallback>
                    <p:oleObj name="" r:id="rId11" imgW="228600" imgH="317500" progId="Equation.3">
                      <p:embed/>
                      <p:pic>
                        <p:nvPicPr>
                          <p:cNvPr id="0" name="Picture 3087"/>
                          <p:cNvPicPr/>
                          <p:nvPr/>
                        </p:nvPicPr>
                        <p:blipFill>
                          <a:blip r:embed="rId6"/>
                          <a:stretch>
                            <a:fillRect/>
                          </a:stretch>
                        </p:blipFill>
                        <p:spPr>
                          <a:xfrm>
                            <a:off x="4242102" y="4495800"/>
                            <a:ext cx="367998" cy="505997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cxnSp>
            <p:nvCxnSpPr>
              <p:cNvPr id="152" name="Straight Arrow Connector 151"/>
              <p:cNvCxnSpPr/>
              <p:nvPr/>
            </p:nvCxnSpPr>
            <p:spPr>
              <a:xfrm flipV="1">
                <a:off x="4724746" y="4495437"/>
                <a:ext cx="0" cy="627062"/>
              </a:xfrm>
              <a:prstGeom prst="straightConnector1">
                <a:avLst/>
              </a:prstGeom>
              <a:ln w="19050">
                <a:solidFill>
                  <a:srgbClr val="0070C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aphicFrame>
          <p:nvGraphicFramePr>
            <p:cNvPr id="20503" name="Object 153"/>
            <p:cNvGraphicFramePr>
              <a:graphicFrameLocks noChangeAspect="1"/>
            </p:cNvGraphicFramePr>
            <p:nvPr/>
          </p:nvGraphicFramePr>
          <p:xfrm>
            <a:off x="4876800" y="5467270"/>
            <a:ext cx="376096" cy="4750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1" name="" r:id="rId12" imgW="177800" imgH="228600" progId="Equation.3">
                    <p:embed/>
                  </p:oleObj>
                </mc:Choice>
                <mc:Fallback>
                  <p:oleObj name="" r:id="rId12" imgW="177800" imgH="228600" progId="Equation.3">
                    <p:embed/>
                    <p:pic>
                      <p:nvPicPr>
                        <p:cNvPr id="0" name="Picture 3090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4876800" y="5467270"/>
                          <a:ext cx="376096" cy="475069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1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111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08 -0.0532 L 0.00416 0.12673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116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" y="9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111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11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20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36" grpId="0"/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gradFill rotWithShape="1">
            <a:gsLst>
              <a:gs pos="0">
                <a:srgbClr val="0000FF"/>
              </a:gs>
              <a:gs pos="50000">
                <a:schemeClr val="bg1"/>
              </a:gs>
              <a:gs pos="100000">
                <a:srgbClr val="0000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p>
            <a:pPr algn="ctr"/>
            <a:r>
              <a:rPr sz="3500" b="1" dirty="0">
                <a:solidFill>
                  <a:schemeClr val="tx2"/>
                </a:solidFill>
                <a:latin typeface="Arial" panose="020B0604020202020204" pitchFamily="34" charset="0"/>
              </a:rPr>
              <a:t>BÀI 23: TỪ THÔNG. CẢM ỨNG ĐIỆN TỪ</a:t>
            </a:r>
            <a:endParaRPr sz="3500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3075" name="Text Box 4"/>
          <p:cNvSpPr txBox="1"/>
          <p:nvPr/>
        </p:nvSpPr>
        <p:spPr>
          <a:xfrm>
            <a:off x="185738" y="609600"/>
            <a:ext cx="19812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000" b="1" dirty="0">
                <a:solidFill>
                  <a:srgbClr val="C00000"/>
                </a:solidFill>
                <a:latin typeface="Arial" panose="020B0604020202020204" pitchFamily="34" charset="0"/>
              </a:rPr>
              <a:t>I. TỪ THÔNG</a:t>
            </a:r>
            <a:endParaRPr sz="2000" b="1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71687" name="Text Box 7"/>
          <p:cNvSpPr txBox="1"/>
          <p:nvPr/>
        </p:nvSpPr>
        <p:spPr>
          <a:xfrm>
            <a:off x="228600" y="914400"/>
            <a:ext cx="19812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000" b="1" dirty="0">
                <a:solidFill>
                  <a:srgbClr val="C00000"/>
                </a:solidFill>
                <a:latin typeface="Arial" panose="020B0604020202020204" pitchFamily="34" charset="0"/>
              </a:rPr>
              <a:t>1. Định nghĩa</a:t>
            </a:r>
            <a:endParaRPr sz="2000" b="1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grpSp>
        <p:nvGrpSpPr>
          <p:cNvPr id="71756" name="Group 76"/>
          <p:cNvGrpSpPr/>
          <p:nvPr/>
        </p:nvGrpSpPr>
        <p:grpSpPr>
          <a:xfrm>
            <a:off x="3886200" y="1371600"/>
            <a:ext cx="5257800" cy="1006475"/>
            <a:chOff x="2448" y="864"/>
            <a:chExt cx="3312" cy="634"/>
          </a:xfrm>
        </p:grpSpPr>
        <p:sp>
          <p:nvSpPr>
            <p:cNvPr id="3114" name="Text Box 12"/>
            <p:cNvSpPr txBox="1"/>
            <p:nvPr/>
          </p:nvSpPr>
          <p:spPr>
            <a:xfrm>
              <a:off x="2448" y="864"/>
              <a:ext cx="3312" cy="63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2000" dirty="0">
                  <a:latin typeface="Arial" panose="020B0604020202020204" pitchFamily="34" charset="0"/>
                </a:rPr>
                <a:t>    </a:t>
              </a:r>
              <a:r>
                <a:rPr sz="2000" b="1" dirty="0">
                  <a:solidFill>
                    <a:srgbClr val="0066CC"/>
                  </a:solidFill>
                  <a:latin typeface="Arial" panose="020B0604020202020204" pitchFamily="34" charset="0"/>
                </a:rPr>
                <a:t>- Xét 1 khung dây dẫn (C) phẳng, kín, có diện tích bề mặt là S, đặt trong vùng không gian có từ trường đều   . </a:t>
              </a:r>
              <a:endParaRPr sz="2000" b="1" dirty="0">
                <a:solidFill>
                  <a:srgbClr val="0066CC"/>
                </a:solidFill>
                <a:latin typeface="Arial" panose="020B0604020202020204" pitchFamily="34" charset="0"/>
              </a:endParaRPr>
            </a:p>
          </p:txBody>
        </p:sp>
        <p:graphicFrame>
          <p:nvGraphicFramePr>
            <p:cNvPr id="3115" name="Object 13"/>
            <p:cNvGraphicFramePr>
              <a:graphicFrameLocks noChangeAspect="1"/>
            </p:cNvGraphicFramePr>
            <p:nvPr/>
          </p:nvGraphicFramePr>
          <p:xfrm>
            <a:off x="4704" y="1251"/>
            <a:ext cx="157" cy="20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6" name="" r:id="rId1" imgW="152400" imgH="203200" progId="Equation.DSMT4">
                    <p:embed/>
                  </p:oleObj>
                </mc:Choice>
                <mc:Fallback>
                  <p:oleObj name="" r:id="rId1" imgW="152400" imgH="203200" progId="Equation.DSMT4">
                    <p:embed/>
                    <p:pic>
                      <p:nvPicPr>
                        <p:cNvPr id="0" name="Picture 3075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4704" y="1251"/>
                          <a:ext cx="157" cy="209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71757" name="Group 77"/>
          <p:cNvGrpSpPr/>
          <p:nvPr/>
        </p:nvGrpSpPr>
        <p:grpSpPr>
          <a:xfrm>
            <a:off x="3617913" y="2506663"/>
            <a:ext cx="5257800" cy="701675"/>
            <a:chOff x="2427" y="1549"/>
            <a:chExt cx="3312" cy="442"/>
          </a:xfrm>
        </p:grpSpPr>
        <p:sp>
          <p:nvSpPr>
            <p:cNvPr id="2" name="Text Box 14"/>
            <p:cNvSpPr txBox="1">
              <a:spLocks noChangeArrowheads="1"/>
            </p:cNvSpPr>
            <p:nvPr/>
          </p:nvSpPr>
          <p:spPr bwMode="auto">
            <a:xfrm>
              <a:off x="2427" y="1549"/>
              <a:ext cx="3312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2000" dirty="0">
                  <a:latin typeface="Arial" panose="020B0604020202020204" pitchFamily="34" charset="0"/>
                </a:rPr>
                <a:t>   </a:t>
              </a:r>
              <a:r>
                <a:rPr sz="2000" b="1" dirty="0">
                  <a:solidFill>
                    <a:srgbClr val="7575D1"/>
                  </a:solidFill>
                  <a:latin typeface="Arial" panose="020B0604020202020204" pitchFamily="34" charset="0"/>
                </a:rPr>
                <a:t> - Gọi     là véc tơ pháp tuyến dương của khung dây. ( vuông góc với mặt S)</a:t>
              </a:r>
              <a:endParaRPr sz="2000" b="1" dirty="0">
                <a:solidFill>
                  <a:srgbClr val="7575D1"/>
                </a:solidFill>
                <a:latin typeface="Arial" panose="020B0604020202020204" pitchFamily="34" charset="0"/>
              </a:endParaRPr>
            </a:p>
          </p:txBody>
        </p:sp>
        <p:graphicFrame>
          <p:nvGraphicFramePr>
            <p:cNvPr id="3113" name="Object 15"/>
            <p:cNvGraphicFramePr>
              <a:graphicFrameLocks noChangeAspect="1"/>
            </p:cNvGraphicFramePr>
            <p:nvPr/>
          </p:nvGraphicFramePr>
          <p:xfrm>
            <a:off x="3051" y="1584"/>
            <a:ext cx="149" cy="2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9" name="" r:id="rId3" imgW="127000" imgH="177165" progId="Equation.DSMT4">
                    <p:embed/>
                  </p:oleObj>
                </mc:Choice>
                <mc:Fallback>
                  <p:oleObj name="" r:id="rId3" imgW="127000" imgH="177165" progId="Equation.DSMT4">
                    <p:embed/>
                    <p:pic>
                      <p:nvPicPr>
                        <p:cNvPr id="0" name="Picture 3078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3051" y="1584"/>
                          <a:ext cx="149" cy="20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71729" name="Oval 49"/>
          <p:cNvSpPr/>
          <p:nvPr/>
        </p:nvSpPr>
        <p:spPr>
          <a:xfrm>
            <a:off x="914400" y="2590800"/>
            <a:ext cx="1600200" cy="762000"/>
          </a:xfrm>
          <a:prstGeom prst="ellipse">
            <a:avLst/>
          </a:prstGeom>
          <a:noFill/>
          <a:ln w="158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pPr algn="ctr" eaLnBrk="0" hangingPunct="0"/>
            <a:endParaRPr dirty="0">
              <a:latin typeface="Tahoma" panose="020B0604030504040204" pitchFamily="34" charset="0"/>
            </a:endParaRPr>
          </a:p>
          <a:p>
            <a:pPr algn="ctr" eaLnBrk="0" hangingPunct="0"/>
            <a:endParaRPr dirty="0">
              <a:latin typeface="Tahoma" panose="020B0604030504040204" pitchFamily="34" charset="0"/>
            </a:endParaRPr>
          </a:p>
          <a:p>
            <a:pPr algn="ctr" eaLnBrk="0" hangingPunct="0"/>
            <a:endParaRPr sz="2000" dirty="0">
              <a:latin typeface="Tahoma" panose="020B0604030504040204" pitchFamily="34" charset="0"/>
            </a:endParaRPr>
          </a:p>
        </p:txBody>
      </p:sp>
      <p:graphicFrame>
        <p:nvGraphicFramePr>
          <p:cNvPr id="71745" name="Object 65"/>
          <p:cNvGraphicFramePr>
            <a:graphicFrameLocks noChangeAspect="1"/>
          </p:cNvGraphicFramePr>
          <p:nvPr/>
        </p:nvGraphicFramePr>
        <p:xfrm>
          <a:off x="1143000" y="2971800"/>
          <a:ext cx="365125" cy="38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" r:id="rId5" imgW="101600" imgH="139700" progId="Equation.3">
                  <p:embed/>
                </p:oleObj>
              </mc:Choice>
              <mc:Fallback>
                <p:oleObj name="" r:id="rId5" imgW="101600" imgH="139700" progId="Equation.3">
                  <p:embed/>
                  <p:pic>
                    <p:nvPicPr>
                      <p:cNvPr id="0" name="Picture 3077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43000" y="2971800"/>
                        <a:ext cx="365125" cy="38576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50" name="Text Box 70"/>
          <p:cNvSpPr txBox="1"/>
          <p:nvPr/>
        </p:nvSpPr>
        <p:spPr>
          <a:xfrm>
            <a:off x="533400" y="2590800"/>
            <a:ext cx="60960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dirty="0">
                <a:latin typeface="Arial" panose="020B0604020202020204" pitchFamily="34" charset="0"/>
              </a:rPr>
              <a:t>(C)</a:t>
            </a:r>
            <a:endParaRPr dirty="0">
              <a:latin typeface="Arial" panose="020B0604020202020204" pitchFamily="34" charset="0"/>
            </a:endParaRPr>
          </a:p>
        </p:txBody>
      </p:sp>
      <p:sp>
        <p:nvSpPr>
          <p:cNvPr id="71752" name="Rectangle 72"/>
          <p:cNvSpPr>
            <a:spLocks noChangeArrowheads="1"/>
          </p:cNvSpPr>
          <p:nvPr/>
        </p:nvSpPr>
        <p:spPr bwMode="auto">
          <a:xfrm>
            <a:off x="185738" y="3775075"/>
            <a:ext cx="8805863" cy="95313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p>
            <a:pPr>
              <a:spcBef>
                <a:spcPct val="20000"/>
              </a:spcBef>
            </a:pPr>
            <a:r>
              <a:rPr sz="2000" dirty="0">
                <a:latin typeface="VNI-Times" pitchFamily="2" charset="0"/>
                <a:sym typeface="Symbol" panose="05050102010706020507" pitchFamily="18" charset="2"/>
              </a:rPr>
              <a:t> </a:t>
            </a:r>
            <a:r>
              <a:rPr sz="2800" dirty="0">
                <a:latin typeface="VNI-Times" pitchFamily="2" charset="0"/>
                <a:sym typeface="Symbol" panose="05050102010706020507" pitchFamily="18" charset="2"/>
              </a:rPr>
              <a:t> </a:t>
            </a:r>
            <a:r>
              <a:rPr sz="2800" dirty="0">
                <a:latin typeface="Arial" panose="020B0604020202020204" pitchFamily="34" charset="0"/>
                <a:sym typeface="Symbol" panose="05050102010706020507" pitchFamily="18" charset="2"/>
              </a:rPr>
              <a:t>*</a:t>
            </a:r>
            <a:r>
              <a:rPr sz="2800" b="1" dirty="0">
                <a:solidFill>
                  <a:srgbClr val="0066C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Từ thông qua mặt S là đại lượng, kí hiệu  (phi), được tính theo công thức</a:t>
            </a:r>
            <a:r>
              <a:rPr sz="2800" dirty="0">
                <a:latin typeface="Arial" panose="020B0604020202020204" pitchFamily="34" charset="0"/>
                <a:sym typeface="Symbol" panose="05050102010706020507" pitchFamily="18" charset="2"/>
              </a:rPr>
              <a:t>: </a:t>
            </a:r>
            <a:r>
              <a:rPr sz="2800" b="1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 = 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N </a:t>
            </a:r>
            <a:r>
              <a:rPr sz="2800" b="1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B.S.cos</a:t>
            </a:r>
            <a:r>
              <a:rPr sz="2800" dirty="0"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sz="2000" dirty="0"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sz="2000" dirty="0">
                <a:latin typeface="VNI-Times" pitchFamily="2" charset="0"/>
                <a:sym typeface="Symbol" panose="05050102010706020507" pitchFamily="18" charset="2"/>
              </a:rPr>
              <a:t> </a:t>
            </a:r>
            <a:endParaRPr sz="2000" dirty="0">
              <a:latin typeface="VNI-Times" pitchFamily="2" charset="0"/>
              <a:sym typeface="Symbol" panose="05050102010706020507" pitchFamily="18" charset="2"/>
            </a:endParaRPr>
          </a:p>
        </p:txBody>
      </p:sp>
      <p:grpSp>
        <p:nvGrpSpPr>
          <p:cNvPr id="71758" name="Group 78"/>
          <p:cNvGrpSpPr/>
          <p:nvPr/>
        </p:nvGrpSpPr>
        <p:grpSpPr>
          <a:xfrm>
            <a:off x="4191000" y="3276600"/>
            <a:ext cx="1905000" cy="461963"/>
            <a:chOff x="2640" y="2064"/>
            <a:chExt cx="1200" cy="291"/>
          </a:xfrm>
        </p:grpSpPr>
        <p:graphicFrame>
          <p:nvGraphicFramePr>
            <p:cNvPr id="3110" name="Object 47"/>
            <p:cNvGraphicFramePr>
              <a:graphicFrameLocks noChangeAspect="1"/>
            </p:cNvGraphicFramePr>
            <p:nvPr/>
          </p:nvGraphicFramePr>
          <p:xfrm>
            <a:off x="3060" y="2064"/>
            <a:ext cx="780" cy="29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7" name="" r:id="rId7" imgW="647700" imgH="241300" progId="Equation.DSMT4">
                    <p:embed/>
                  </p:oleObj>
                </mc:Choice>
                <mc:Fallback>
                  <p:oleObj name="" r:id="rId7" imgW="647700" imgH="241300" progId="Equation.DSMT4">
                    <p:embed/>
                    <p:pic>
                      <p:nvPicPr>
                        <p:cNvPr id="0" name="Picture 3076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3060" y="2064"/>
                          <a:ext cx="780" cy="29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111" name="Text Box 75"/>
            <p:cNvSpPr txBox="1"/>
            <p:nvPr/>
          </p:nvSpPr>
          <p:spPr>
            <a:xfrm>
              <a:off x="2640" y="2103"/>
              <a:ext cx="576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2000" dirty="0">
                  <a:solidFill>
                    <a:srgbClr val="0000FF"/>
                  </a:solidFill>
                  <a:latin typeface="Arial" panose="020B0604020202020204" pitchFamily="34" charset="0"/>
                </a:rPr>
                <a:t>- Gọi</a:t>
              </a:r>
              <a:endParaRPr sz="2000" dirty="0">
                <a:solidFill>
                  <a:srgbClr val="0000FF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71909" name="Group 229"/>
          <p:cNvGrpSpPr/>
          <p:nvPr/>
        </p:nvGrpSpPr>
        <p:grpSpPr>
          <a:xfrm>
            <a:off x="42863" y="1600200"/>
            <a:ext cx="3581400" cy="2133600"/>
            <a:chOff x="0" y="1248"/>
            <a:chExt cx="2256" cy="1344"/>
          </a:xfrm>
        </p:grpSpPr>
        <p:sp>
          <p:nvSpPr>
            <p:cNvPr id="3094" name="Line 213"/>
            <p:cNvSpPr/>
            <p:nvPr/>
          </p:nvSpPr>
          <p:spPr>
            <a:xfrm>
              <a:off x="1680" y="1296"/>
              <a:ext cx="192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grpSp>
          <p:nvGrpSpPr>
            <p:cNvPr id="3095" name="Group 214"/>
            <p:cNvGrpSpPr/>
            <p:nvPr/>
          </p:nvGrpSpPr>
          <p:grpSpPr>
            <a:xfrm>
              <a:off x="0" y="1248"/>
              <a:ext cx="2256" cy="1344"/>
              <a:chOff x="0" y="1026"/>
              <a:chExt cx="2256" cy="1344"/>
            </a:xfrm>
          </p:grpSpPr>
          <p:sp>
            <p:nvSpPr>
              <p:cNvPr id="3096" name="Line 215"/>
              <p:cNvSpPr/>
              <p:nvPr/>
            </p:nvSpPr>
            <p:spPr>
              <a:xfrm flipH="1">
                <a:off x="960" y="2112"/>
                <a:ext cx="240" cy="24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097" name="Line 216"/>
              <p:cNvSpPr/>
              <p:nvPr/>
            </p:nvSpPr>
            <p:spPr>
              <a:xfrm flipH="1">
                <a:off x="768" y="2112"/>
                <a:ext cx="240" cy="24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098" name="Line 217"/>
              <p:cNvSpPr/>
              <p:nvPr/>
            </p:nvSpPr>
            <p:spPr>
              <a:xfrm flipH="1">
                <a:off x="210" y="1968"/>
                <a:ext cx="384" cy="384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099" name="Line 218"/>
              <p:cNvSpPr/>
              <p:nvPr/>
            </p:nvSpPr>
            <p:spPr>
              <a:xfrm flipH="1">
                <a:off x="402" y="2064"/>
                <a:ext cx="288" cy="288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100" name="Line 219"/>
              <p:cNvSpPr/>
              <p:nvPr/>
            </p:nvSpPr>
            <p:spPr>
              <a:xfrm flipH="1">
                <a:off x="594" y="2112"/>
                <a:ext cx="240" cy="24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grpSp>
            <p:nvGrpSpPr>
              <p:cNvPr id="3101" name="Group 220"/>
              <p:cNvGrpSpPr/>
              <p:nvPr/>
            </p:nvGrpSpPr>
            <p:grpSpPr>
              <a:xfrm>
                <a:off x="0" y="1026"/>
                <a:ext cx="2256" cy="1344"/>
                <a:chOff x="0" y="1008"/>
                <a:chExt cx="2256" cy="1344"/>
              </a:xfrm>
            </p:grpSpPr>
            <p:sp>
              <p:nvSpPr>
                <p:cNvPr id="3102" name="Text Box 221"/>
                <p:cNvSpPr txBox="1"/>
                <p:nvPr/>
              </p:nvSpPr>
              <p:spPr>
                <a:xfrm>
                  <a:off x="1632" y="1008"/>
                  <a:ext cx="240" cy="327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p>
                  <a:pPr>
                    <a:spcBef>
                      <a:spcPct val="50000"/>
                    </a:spcBef>
                  </a:pPr>
                  <a:r>
                    <a:rPr sz="2800" dirty="0">
                      <a:latin typeface=".VnTime" pitchFamily="34" charset="0"/>
                    </a:rPr>
                    <a:t>B</a:t>
                  </a:r>
                  <a:endParaRPr sz="2800" dirty="0">
                    <a:latin typeface=".VnTime" pitchFamily="34" charset="0"/>
                  </a:endParaRPr>
                </a:p>
              </p:txBody>
            </p:sp>
            <p:sp>
              <p:nvSpPr>
                <p:cNvPr id="3103" name="Line 222"/>
                <p:cNvSpPr/>
                <p:nvPr/>
              </p:nvSpPr>
              <p:spPr>
                <a:xfrm flipV="1">
                  <a:off x="1152" y="1248"/>
                  <a:ext cx="1104" cy="1104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triangle" w="med" len="med"/>
                </a:ln>
              </p:spPr>
            </p:sp>
            <p:sp>
              <p:nvSpPr>
                <p:cNvPr id="3104" name="Line 223"/>
                <p:cNvSpPr/>
                <p:nvPr/>
              </p:nvSpPr>
              <p:spPr>
                <a:xfrm flipV="1">
                  <a:off x="1440" y="1248"/>
                  <a:ext cx="624" cy="624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triangle" w="med" len="med"/>
                </a:ln>
              </p:spPr>
            </p:sp>
            <p:sp>
              <p:nvSpPr>
                <p:cNvPr id="3105" name="Line 224"/>
                <p:cNvSpPr/>
                <p:nvPr/>
              </p:nvSpPr>
              <p:spPr>
                <a:xfrm flipV="1">
                  <a:off x="1248" y="1248"/>
                  <a:ext cx="624" cy="624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triangle" w="med" len="med"/>
                </a:ln>
              </p:spPr>
            </p:sp>
            <p:sp>
              <p:nvSpPr>
                <p:cNvPr id="3106" name="Line 225"/>
                <p:cNvSpPr/>
                <p:nvPr/>
              </p:nvSpPr>
              <p:spPr>
                <a:xfrm flipV="1">
                  <a:off x="1056" y="1248"/>
                  <a:ext cx="624" cy="624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triangle" w="med" len="med"/>
                </a:ln>
              </p:spPr>
            </p:sp>
            <p:sp>
              <p:nvSpPr>
                <p:cNvPr id="3107" name="Line 226"/>
                <p:cNvSpPr/>
                <p:nvPr/>
              </p:nvSpPr>
              <p:spPr>
                <a:xfrm flipV="1">
                  <a:off x="864" y="1248"/>
                  <a:ext cx="624" cy="624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triangle" w="med" len="med"/>
                </a:ln>
              </p:spPr>
            </p:sp>
            <p:sp>
              <p:nvSpPr>
                <p:cNvPr id="3108" name="Line 227"/>
                <p:cNvSpPr/>
                <p:nvPr/>
              </p:nvSpPr>
              <p:spPr>
                <a:xfrm flipV="1">
                  <a:off x="672" y="1248"/>
                  <a:ext cx="624" cy="624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triangle" w="med" len="med"/>
                </a:ln>
              </p:spPr>
            </p:sp>
            <p:sp>
              <p:nvSpPr>
                <p:cNvPr id="3109" name="Line 228"/>
                <p:cNvSpPr/>
                <p:nvPr/>
              </p:nvSpPr>
              <p:spPr>
                <a:xfrm flipV="1">
                  <a:off x="0" y="1248"/>
                  <a:ext cx="1104" cy="1104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triangle" w="med" len="med"/>
                </a:ln>
              </p:spPr>
            </p:sp>
          </p:grpSp>
        </p:grpSp>
      </p:grpSp>
      <p:grpSp>
        <p:nvGrpSpPr>
          <p:cNvPr id="71914" name="Group 234"/>
          <p:cNvGrpSpPr/>
          <p:nvPr/>
        </p:nvGrpSpPr>
        <p:grpSpPr>
          <a:xfrm>
            <a:off x="1724025" y="1123950"/>
            <a:ext cx="457200" cy="1828800"/>
            <a:chOff x="1056" y="720"/>
            <a:chExt cx="288" cy="1152"/>
          </a:xfrm>
        </p:grpSpPr>
        <p:sp>
          <p:nvSpPr>
            <p:cNvPr id="3090" name="Text Box 230"/>
            <p:cNvSpPr txBox="1"/>
            <p:nvPr/>
          </p:nvSpPr>
          <p:spPr>
            <a:xfrm>
              <a:off x="1104" y="720"/>
              <a:ext cx="240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2800" dirty="0">
                  <a:latin typeface=".VnTime" pitchFamily="34" charset="0"/>
                </a:rPr>
                <a:t>n</a:t>
              </a:r>
              <a:endParaRPr sz="2800" dirty="0">
                <a:latin typeface=".VnTime" pitchFamily="34" charset="0"/>
              </a:endParaRPr>
            </a:p>
          </p:txBody>
        </p:sp>
        <p:grpSp>
          <p:nvGrpSpPr>
            <p:cNvPr id="3091" name="Group 231"/>
            <p:cNvGrpSpPr/>
            <p:nvPr/>
          </p:nvGrpSpPr>
          <p:grpSpPr>
            <a:xfrm>
              <a:off x="1056" y="816"/>
              <a:ext cx="240" cy="1056"/>
              <a:chOff x="1056" y="816"/>
              <a:chExt cx="240" cy="1056"/>
            </a:xfrm>
          </p:grpSpPr>
          <p:sp>
            <p:nvSpPr>
              <p:cNvPr id="3092" name="Line 232"/>
              <p:cNvSpPr/>
              <p:nvPr/>
            </p:nvSpPr>
            <p:spPr>
              <a:xfrm flipV="1">
                <a:off x="1056" y="864"/>
                <a:ext cx="0" cy="100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triangle" w="med" len="med"/>
              </a:ln>
            </p:spPr>
          </p:sp>
          <p:sp>
            <p:nvSpPr>
              <p:cNvPr id="3093" name="Line 233"/>
              <p:cNvSpPr/>
              <p:nvPr/>
            </p:nvSpPr>
            <p:spPr>
              <a:xfrm>
                <a:off x="1152" y="816"/>
                <a:ext cx="144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triangle" w="med" len="med"/>
              </a:ln>
            </p:spPr>
          </p:sp>
        </p:grpSp>
      </p:grpSp>
      <p:grpSp>
        <p:nvGrpSpPr>
          <p:cNvPr id="71917" name="Group 237"/>
          <p:cNvGrpSpPr/>
          <p:nvPr/>
        </p:nvGrpSpPr>
        <p:grpSpPr>
          <a:xfrm>
            <a:off x="1738313" y="2590800"/>
            <a:ext cx="228600" cy="304800"/>
            <a:chOff x="1056" y="1641"/>
            <a:chExt cx="144" cy="192"/>
          </a:xfrm>
        </p:grpSpPr>
        <p:sp>
          <p:nvSpPr>
            <p:cNvPr id="3088" name="Freeform 235"/>
            <p:cNvSpPr/>
            <p:nvPr/>
          </p:nvSpPr>
          <p:spPr>
            <a:xfrm>
              <a:off x="1056" y="1776"/>
              <a:ext cx="48" cy="57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30" y="8"/>
                </a:cxn>
                <a:cxn ang="0">
                  <a:pos x="30" y="59"/>
                </a:cxn>
              </a:cxnLst>
              <a:pathLst>
                <a:path w="56" h="56">
                  <a:moveTo>
                    <a:pt x="0" y="8"/>
                  </a:moveTo>
                  <a:cubicBezTo>
                    <a:pt x="20" y="4"/>
                    <a:pt x="40" y="0"/>
                    <a:pt x="48" y="8"/>
                  </a:cubicBezTo>
                  <a:cubicBezTo>
                    <a:pt x="56" y="16"/>
                    <a:pt x="48" y="48"/>
                    <a:pt x="48" y="56"/>
                  </a:cubicBezTo>
                </a:path>
              </a:pathLst>
            </a:custGeom>
            <a:noFill/>
            <a:ln w="9525" cap="flat" cmpd="sng">
              <a:solidFill>
                <a:schemeClr val="tx1">
                  <a:alpha val="10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graphicFrame>
          <p:nvGraphicFramePr>
            <p:cNvPr id="3089" name="Object 236"/>
            <p:cNvGraphicFramePr>
              <a:graphicFrameLocks noChangeAspect="1"/>
            </p:cNvGraphicFramePr>
            <p:nvPr/>
          </p:nvGraphicFramePr>
          <p:xfrm>
            <a:off x="1056" y="1641"/>
            <a:ext cx="144" cy="1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0" name="" r:id="rId9" imgW="152400" imgH="139700" progId="Equation.DSMT4">
                    <p:embed/>
                  </p:oleObj>
                </mc:Choice>
                <mc:Fallback>
                  <p:oleObj name="" r:id="rId9" imgW="152400" imgH="139700" progId="Equation.DSMT4">
                    <p:embed/>
                    <p:pic>
                      <p:nvPicPr>
                        <p:cNvPr id="0" name="Picture 3079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1056" y="1641"/>
                          <a:ext cx="144" cy="13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71919" name="Text Box 239"/>
          <p:cNvSpPr txBox="1">
            <a:spLocks noChangeArrowheads="1"/>
          </p:cNvSpPr>
          <p:nvPr/>
        </p:nvSpPr>
        <p:spPr bwMode="auto">
          <a:xfrm>
            <a:off x="411163" y="4953000"/>
            <a:ext cx="8464550" cy="13843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800" b="1" dirty="0">
                <a:solidFill>
                  <a:srgbClr val="00B050"/>
                </a:solidFill>
                <a:latin typeface="Arial" panose="020B0604020202020204" pitchFamily="34" charset="0"/>
              </a:rPr>
              <a:t>Ý nghĩa từ thông</a:t>
            </a:r>
            <a:r>
              <a:rPr sz="2800" dirty="0">
                <a:solidFill>
                  <a:srgbClr val="0070C0"/>
                </a:solidFill>
                <a:latin typeface="Times New Roman" panose="02020603050405020304" pitchFamily="18" charset="0"/>
              </a:rPr>
              <a:t>: </a:t>
            </a:r>
            <a:r>
              <a:rPr sz="28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N</a:t>
            </a:r>
            <a:r>
              <a:rPr lang="vi-VN" altLang="x-none" sz="28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gười ta </a:t>
            </a:r>
            <a:r>
              <a:rPr sz="28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d</a:t>
            </a:r>
            <a:r>
              <a:rPr lang="vi-VN" altLang="x-none" sz="28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ùng khái niệm từ thông để diễn tả số đường sức từ xuyên qua một diện tích nào đó</a:t>
            </a:r>
            <a:endParaRPr sz="2800" b="1" dirty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7">
                                            <p:txEl>
                                              <p:char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1687">
                                            <p:txEl>
                                              <p:char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1687">
                                            <p:txEl>
                                              <p:char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1687">
                                            <p:txEl>
                                              <p:char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71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71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1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1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1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1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1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1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2">
                                            <p:txEl>
                                              <p:charRg st="0" end="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7" dur="80"/>
                                        <p:tgtEl>
                                          <p:spTgt spid="71752">
                                            <p:txEl>
                                              <p:charRg st="0" end="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8" dur="80"/>
                                        <p:tgtEl>
                                          <p:spTgt spid="71752">
                                            <p:txEl>
                                              <p:charRg st="0" end="9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80"/>
                                        <p:tgtEl>
                                          <p:spTgt spid="71752">
                                            <p:txEl>
                                              <p:charRg st="0" end="9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71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2">
                                            <p:txEl>
                                              <p:charRg st="0" end="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1752">
                                            <p:txEl>
                                              <p:charRg st="0" end="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2" dur="80"/>
                                        <p:tgtEl>
                                          <p:spTgt spid="719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3" dur="80"/>
                                        <p:tgtEl>
                                          <p:spTgt spid="719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80"/>
                                        <p:tgtEl>
                                          <p:spTgt spid="719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9" grpId="0" animBg="1"/>
      <p:bldP spid="71750" grpId="0"/>
      <p:bldP spid="71752" grpId="0" animBg="1" build="allAtOnce"/>
      <p:bldP spid="7191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gradFill rotWithShape="1">
            <a:gsLst>
              <a:gs pos="0">
                <a:srgbClr val="0000FF"/>
              </a:gs>
              <a:gs pos="50000">
                <a:schemeClr val="bg1"/>
              </a:gs>
              <a:gs pos="100000">
                <a:srgbClr val="0000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p>
            <a:pPr algn="ctr"/>
            <a:r>
              <a:rPr sz="3500" b="1" dirty="0">
                <a:solidFill>
                  <a:schemeClr val="tx2"/>
                </a:solidFill>
                <a:latin typeface="Arial" panose="020B0604020202020204" pitchFamily="34" charset="0"/>
              </a:rPr>
              <a:t>BÀI 23 : TỪ THÔNG. CẢM ỨNG ĐIỆN TỪ</a:t>
            </a:r>
            <a:endParaRPr sz="3500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111636" name="Text Box 20"/>
          <p:cNvSpPr txBox="1"/>
          <p:nvPr/>
        </p:nvSpPr>
        <p:spPr>
          <a:xfrm>
            <a:off x="152400" y="638175"/>
            <a:ext cx="8686800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400" b="1" dirty="0">
                <a:solidFill>
                  <a:srgbClr val="C00000"/>
                </a:solidFill>
                <a:latin typeface="Arial" panose="020B0604020202020204" pitchFamily="34" charset="0"/>
              </a:rPr>
              <a:t>III. ĐỊNH LUẬT LEN-XƠ VỀ CHIỀU DÒNG ĐIỆN CẢM ỨNG</a:t>
            </a:r>
            <a:r>
              <a:rPr sz="2400" b="1" dirty="0">
                <a:latin typeface="Arial" panose="020B0604020202020204" pitchFamily="34" charset="0"/>
              </a:rPr>
              <a:t> </a:t>
            </a:r>
            <a:endParaRPr sz="2400" b="1" dirty="0">
              <a:latin typeface="Arial" panose="020B0604020202020204" pitchFamily="34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1785938" y="4976813"/>
            <a:ext cx="2146300" cy="1295400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11626" name="Group 111625"/>
          <p:cNvGrpSpPr/>
          <p:nvPr/>
        </p:nvGrpSpPr>
        <p:grpSpPr>
          <a:xfrm>
            <a:off x="1981200" y="1042988"/>
            <a:ext cx="1485900" cy="3217862"/>
            <a:chOff x="3872111" y="1279784"/>
            <a:chExt cx="1731723" cy="3756226"/>
          </a:xfrm>
        </p:grpSpPr>
        <p:grpSp>
          <p:nvGrpSpPr>
            <p:cNvPr id="21539" name="Group 3"/>
            <p:cNvGrpSpPr/>
            <p:nvPr/>
          </p:nvGrpSpPr>
          <p:grpSpPr>
            <a:xfrm>
              <a:off x="4471273" y="1951812"/>
              <a:ext cx="533400" cy="1866553"/>
              <a:chOff x="4343400" y="2514600"/>
              <a:chExt cx="533400" cy="1676400"/>
            </a:xfrm>
          </p:grpSpPr>
          <p:sp>
            <p:nvSpPr>
              <p:cNvPr id="3" name="Rectangle 2"/>
              <p:cNvSpPr/>
              <p:nvPr/>
            </p:nvSpPr>
            <p:spPr>
              <a:xfrm>
                <a:off x="4343681" y="3353994"/>
                <a:ext cx="532838" cy="837151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4343681" y="2515180"/>
                <a:ext cx="532838" cy="838814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grpSp>
          <p:nvGrpSpPr>
            <p:cNvPr id="21540" name="Group 60"/>
            <p:cNvGrpSpPr/>
            <p:nvPr/>
          </p:nvGrpSpPr>
          <p:grpSpPr>
            <a:xfrm>
              <a:off x="4296178" y="1279784"/>
              <a:ext cx="807389" cy="945435"/>
              <a:chOff x="4177466" y="1523881"/>
              <a:chExt cx="807389" cy="849120"/>
            </a:xfrm>
          </p:grpSpPr>
          <p:cxnSp>
            <p:nvCxnSpPr>
              <p:cNvPr id="28" name="Straight Connector 27"/>
              <p:cNvCxnSpPr/>
              <p:nvPr/>
            </p:nvCxnSpPr>
            <p:spPr>
              <a:xfrm flipH="1">
                <a:off x="4608160" y="1548845"/>
                <a:ext cx="1851" cy="579181"/>
              </a:xfrm>
              <a:prstGeom prst="line">
                <a:avLst/>
              </a:prstGeom>
              <a:ln w="222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Arrow Connector 28"/>
              <p:cNvCxnSpPr/>
              <p:nvPr/>
            </p:nvCxnSpPr>
            <p:spPr>
              <a:xfrm>
                <a:off x="4606311" y="1711948"/>
                <a:ext cx="0" cy="146460"/>
              </a:xfrm>
              <a:prstGeom prst="straightConnector1">
                <a:avLst/>
              </a:prstGeom>
              <a:ln w="19050">
                <a:solidFill>
                  <a:srgbClr val="00B05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1563" name="Group 59"/>
              <p:cNvGrpSpPr/>
              <p:nvPr/>
            </p:nvGrpSpPr>
            <p:grpSpPr>
              <a:xfrm>
                <a:off x="4177466" y="1523881"/>
                <a:ext cx="318333" cy="849120"/>
                <a:chOff x="4177466" y="1523881"/>
                <a:chExt cx="318333" cy="849120"/>
              </a:xfrm>
            </p:grpSpPr>
            <p:grpSp>
              <p:nvGrpSpPr>
                <p:cNvPr id="21569" name="Group 66"/>
                <p:cNvGrpSpPr/>
                <p:nvPr/>
              </p:nvGrpSpPr>
              <p:grpSpPr>
                <a:xfrm rot="10800000">
                  <a:off x="4177466" y="1523881"/>
                  <a:ext cx="318333" cy="849120"/>
                  <a:chOff x="4744761" y="3368458"/>
                  <a:chExt cx="741638" cy="1437878"/>
                </a:xfrm>
              </p:grpSpPr>
              <p:sp>
                <p:nvSpPr>
                  <p:cNvPr id="69" name="Arc 68"/>
                  <p:cNvSpPr/>
                  <p:nvPr/>
                </p:nvSpPr>
                <p:spPr>
                  <a:xfrm rot="10800000">
                    <a:off x="4754538" y="3368999"/>
                    <a:ext cx="737071" cy="1437337"/>
                  </a:xfrm>
                  <a:prstGeom prst="arc">
                    <a:avLst>
                      <a:gd name="adj1" fmla="val 16200000"/>
                      <a:gd name="adj2" fmla="val 371442"/>
                    </a:avLst>
                  </a:prstGeom>
                  <a:ln w="2857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  <a:ea typeface="+mn-ea"/>
                      <a:cs typeface="+mn-cs"/>
                    </a:endParaRPr>
                  </a:p>
                </p:txBody>
              </p:sp>
              <p:cxnSp>
                <p:nvCxnSpPr>
                  <p:cNvPr id="70" name="Straight Connector 69"/>
                  <p:cNvCxnSpPr/>
                  <p:nvPr/>
                </p:nvCxnSpPr>
                <p:spPr>
                  <a:xfrm>
                    <a:off x="4750229" y="3777655"/>
                    <a:ext cx="4309" cy="467839"/>
                  </a:xfrm>
                  <a:prstGeom prst="line">
                    <a:avLst/>
                  </a:prstGeom>
                  <a:ln w="2222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68" name="Straight Arrow Connector 67"/>
                <p:cNvCxnSpPr/>
                <p:nvPr/>
              </p:nvCxnSpPr>
              <p:spPr>
                <a:xfrm flipH="1">
                  <a:off x="4484202" y="1761877"/>
                  <a:ext cx="0" cy="93202"/>
                </a:xfrm>
                <a:prstGeom prst="straightConnector1">
                  <a:avLst/>
                </a:prstGeom>
                <a:ln w="28575">
                  <a:solidFill>
                    <a:srgbClr val="00B05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1564" name="Group 89"/>
              <p:cNvGrpSpPr/>
              <p:nvPr/>
            </p:nvGrpSpPr>
            <p:grpSpPr>
              <a:xfrm flipH="1">
                <a:off x="4768744" y="1536407"/>
                <a:ext cx="216111" cy="824068"/>
                <a:chOff x="4177466" y="1523881"/>
                <a:chExt cx="318333" cy="849120"/>
              </a:xfrm>
            </p:grpSpPr>
            <p:grpSp>
              <p:nvGrpSpPr>
                <p:cNvPr id="21565" name="Group 90"/>
                <p:cNvGrpSpPr/>
                <p:nvPr/>
              </p:nvGrpSpPr>
              <p:grpSpPr>
                <a:xfrm rot="10800000">
                  <a:off x="4177466" y="1523881"/>
                  <a:ext cx="318333" cy="849120"/>
                  <a:chOff x="4744761" y="3368458"/>
                  <a:chExt cx="741638" cy="1437878"/>
                </a:xfrm>
              </p:grpSpPr>
              <p:sp>
                <p:nvSpPr>
                  <p:cNvPr id="93" name="Arc 92"/>
                  <p:cNvSpPr/>
                  <p:nvPr/>
                </p:nvSpPr>
                <p:spPr>
                  <a:xfrm rot="10800000">
                    <a:off x="4758755" y="3370392"/>
                    <a:ext cx="736507" cy="1434569"/>
                  </a:xfrm>
                  <a:prstGeom prst="arc">
                    <a:avLst>
                      <a:gd name="adj1" fmla="val 16200000"/>
                      <a:gd name="adj2" fmla="val 371442"/>
                    </a:avLst>
                  </a:prstGeom>
                  <a:ln w="2857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anchor="ctr"/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defRPr/>
                    </a:pPr>
                    <a:endParaRPr kumimoji="0" 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  <a:ea typeface="+mn-ea"/>
                      <a:cs typeface="+mn-cs"/>
                    </a:endParaRPr>
                  </a:p>
                </p:txBody>
              </p:sp>
              <p:cxnSp>
                <p:nvCxnSpPr>
                  <p:cNvPr id="94" name="Straight Connector 93"/>
                  <p:cNvCxnSpPr/>
                  <p:nvPr/>
                </p:nvCxnSpPr>
                <p:spPr>
                  <a:xfrm>
                    <a:off x="4746057" y="3779854"/>
                    <a:ext cx="6347" cy="467541"/>
                  </a:xfrm>
                  <a:prstGeom prst="line">
                    <a:avLst/>
                  </a:prstGeom>
                  <a:ln w="22225">
                    <a:solidFill>
                      <a:srgbClr val="00B05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92" name="Straight Arrow Connector 91"/>
                <p:cNvCxnSpPr/>
                <p:nvPr/>
              </p:nvCxnSpPr>
              <p:spPr>
                <a:xfrm flipH="1">
                  <a:off x="4484342" y="1735627"/>
                  <a:ext cx="0" cy="92605"/>
                </a:xfrm>
                <a:prstGeom prst="straightConnector1">
                  <a:avLst/>
                </a:prstGeom>
                <a:ln w="28575">
                  <a:solidFill>
                    <a:srgbClr val="00B05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1541" name="Group 111624"/>
            <p:cNvGrpSpPr/>
            <p:nvPr/>
          </p:nvGrpSpPr>
          <p:grpSpPr>
            <a:xfrm>
              <a:off x="3872111" y="3317792"/>
              <a:ext cx="1731723" cy="1718218"/>
              <a:chOff x="3872111" y="3317792"/>
              <a:chExt cx="1731723" cy="1718218"/>
            </a:xfrm>
          </p:grpSpPr>
          <p:grpSp>
            <p:nvGrpSpPr>
              <p:cNvPr id="21542" name="Group 71"/>
              <p:cNvGrpSpPr/>
              <p:nvPr/>
            </p:nvGrpSpPr>
            <p:grpSpPr>
              <a:xfrm>
                <a:off x="3872111" y="3317792"/>
                <a:ext cx="1731723" cy="1718218"/>
                <a:chOff x="3742150" y="3357302"/>
                <a:chExt cx="1731723" cy="1543177"/>
              </a:xfrm>
            </p:grpSpPr>
            <p:cxnSp>
              <p:nvCxnSpPr>
                <p:cNvPr id="73" name="Straight Connector 72"/>
                <p:cNvCxnSpPr/>
                <p:nvPr/>
              </p:nvCxnSpPr>
              <p:spPr>
                <a:xfrm>
                  <a:off x="4609862" y="3810353"/>
                  <a:ext cx="0" cy="1016896"/>
                </a:xfrm>
                <a:prstGeom prst="line">
                  <a:avLst/>
                </a:prstGeom>
                <a:ln w="2222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Straight Arrow Connector 73"/>
                <p:cNvCxnSpPr/>
                <p:nvPr/>
              </p:nvCxnSpPr>
              <p:spPr>
                <a:xfrm>
                  <a:off x="4606162" y="3878590"/>
                  <a:ext cx="0" cy="354500"/>
                </a:xfrm>
                <a:prstGeom prst="straightConnector1">
                  <a:avLst/>
                </a:prstGeom>
                <a:ln w="15875">
                  <a:solidFill>
                    <a:srgbClr val="00B05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21551" name="Group 74"/>
                <p:cNvGrpSpPr/>
                <p:nvPr/>
              </p:nvGrpSpPr>
              <p:grpSpPr>
                <a:xfrm>
                  <a:off x="4729622" y="3422608"/>
                  <a:ext cx="744251" cy="1437878"/>
                  <a:chOff x="4729622" y="3422608"/>
                  <a:chExt cx="744251" cy="1437878"/>
                </a:xfrm>
              </p:grpSpPr>
              <p:grpSp>
                <p:nvGrpSpPr>
                  <p:cNvPr id="21557" name="Group 80"/>
                  <p:cNvGrpSpPr/>
                  <p:nvPr/>
                </p:nvGrpSpPr>
                <p:grpSpPr>
                  <a:xfrm>
                    <a:off x="4736683" y="3422608"/>
                    <a:ext cx="737190" cy="1437878"/>
                    <a:chOff x="4736683" y="3397556"/>
                    <a:chExt cx="737190" cy="1437878"/>
                  </a:xfrm>
                </p:grpSpPr>
                <p:sp>
                  <p:nvSpPr>
                    <p:cNvPr id="83" name="Arc 82"/>
                    <p:cNvSpPr/>
                    <p:nvPr/>
                  </p:nvSpPr>
                  <p:spPr>
                    <a:xfrm rot="10800000">
                      <a:off x="4737520" y="3397515"/>
                      <a:ext cx="736353" cy="1437968"/>
                    </a:xfrm>
                    <a:prstGeom prst="arc">
                      <a:avLst>
                        <a:gd name="adj1" fmla="val 16200000"/>
                        <a:gd name="adj2" fmla="val 371442"/>
                      </a:avLst>
                    </a:prstGeom>
                    <a:ln w="28575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anchor="ctr"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84" name="Straight Connector 83"/>
                    <p:cNvCxnSpPr/>
                    <p:nvPr/>
                  </p:nvCxnSpPr>
                  <p:spPr>
                    <a:xfrm>
                      <a:off x="4744920" y="3776979"/>
                      <a:ext cx="5551" cy="469337"/>
                    </a:xfrm>
                    <a:prstGeom prst="line">
                      <a:avLst/>
                    </a:prstGeom>
                    <a:ln w="22225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82" name="Straight Arrow Connector 81"/>
                  <p:cNvCxnSpPr/>
                  <p:nvPr/>
                </p:nvCxnSpPr>
                <p:spPr>
                  <a:xfrm>
                    <a:off x="4730120" y="3950155"/>
                    <a:ext cx="0" cy="209704"/>
                  </a:xfrm>
                  <a:prstGeom prst="straightConnector1">
                    <a:avLst/>
                  </a:prstGeom>
                  <a:ln w="12700">
                    <a:solidFill>
                      <a:srgbClr val="00B05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1552" name="Group 75"/>
                <p:cNvGrpSpPr/>
                <p:nvPr/>
              </p:nvGrpSpPr>
              <p:grpSpPr>
                <a:xfrm flipH="1">
                  <a:off x="3742150" y="3357302"/>
                  <a:ext cx="691715" cy="1543177"/>
                  <a:chOff x="4744761" y="3393510"/>
                  <a:chExt cx="741638" cy="1437878"/>
                </a:xfrm>
              </p:grpSpPr>
              <p:grpSp>
                <p:nvGrpSpPr>
                  <p:cNvPr id="21553" name="Group 76"/>
                  <p:cNvGrpSpPr/>
                  <p:nvPr/>
                </p:nvGrpSpPr>
                <p:grpSpPr>
                  <a:xfrm>
                    <a:off x="4744761" y="3393510"/>
                    <a:ext cx="741638" cy="1437878"/>
                    <a:chOff x="4744761" y="3368458"/>
                    <a:chExt cx="741638" cy="1437878"/>
                  </a:xfrm>
                </p:grpSpPr>
                <p:sp>
                  <p:nvSpPr>
                    <p:cNvPr id="79" name="Arc 78"/>
                    <p:cNvSpPr/>
                    <p:nvPr/>
                  </p:nvSpPr>
                  <p:spPr>
                    <a:xfrm rot="10800000">
                      <a:off x="4748477" y="3368791"/>
                      <a:ext cx="737922" cy="1437545"/>
                    </a:xfrm>
                    <a:prstGeom prst="arc">
                      <a:avLst>
                        <a:gd name="adj1" fmla="val 16200000"/>
                        <a:gd name="adj2" fmla="val 371442"/>
                      </a:avLst>
                    </a:prstGeom>
                    <a:ln w="28575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anchor="ctr"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8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cxnSp>
                  <p:nvCxnSpPr>
                    <p:cNvPr id="80" name="Straight Connector 79"/>
                    <p:cNvCxnSpPr/>
                    <p:nvPr/>
                  </p:nvCxnSpPr>
                  <p:spPr>
                    <a:xfrm>
                      <a:off x="4744510" y="3776638"/>
                      <a:ext cx="3967" cy="468327"/>
                    </a:xfrm>
                    <a:prstGeom prst="line">
                      <a:avLst/>
                    </a:prstGeom>
                    <a:ln w="22225">
                      <a:solidFill>
                        <a:srgbClr val="00B05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78" name="Straight Arrow Connector 77"/>
                  <p:cNvCxnSpPr/>
                  <p:nvPr/>
                </p:nvCxnSpPr>
                <p:spPr>
                  <a:xfrm>
                    <a:off x="4754428" y="3993983"/>
                    <a:ext cx="0" cy="210902"/>
                  </a:xfrm>
                  <a:prstGeom prst="straightConnector1">
                    <a:avLst/>
                  </a:prstGeom>
                  <a:ln w="19050">
                    <a:solidFill>
                      <a:srgbClr val="00B05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1543" name="Group 111621"/>
              <p:cNvGrpSpPr/>
              <p:nvPr/>
            </p:nvGrpSpPr>
            <p:grpSpPr>
              <a:xfrm>
                <a:off x="4979325" y="3816905"/>
                <a:ext cx="385517" cy="710002"/>
                <a:chOff x="4857072" y="3827216"/>
                <a:chExt cx="228117" cy="604925"/>
              </a:xfrm>
            </p:grpSpPr>
            <p:sp>
              <p:nvSpPr>
                <p:cNvPr id="111617" name="Freeform 111616"/>
                <p:cNvSpPr/>
                <p:nvPr/>
              </p:nvSpPr>
              <p:spPr>
                <a:xfrm>
                  <a:off x="4856578" y="3827018"/>
                  <a:ext cx="224425" cy="581016"/>
                </a:xfrm>
                <a:custGeom>
                  <a:avLst/>
                  <a:gdLst>
                    <a:gd name="connsiteX0" fmla="*/ 0 w 1027134"/>
                    <a:gd name="connsiteY0" fmla="*/ 0 h 1245012"/>
                    <a:gd name="connsiteX1" fmla="*/ 12526 w 1027134"/>
                    <a:gd name="connsiteY1" fmla="*/ 212943 h 1245012"/>
                    <a:gd name="connsiteX2" fmla="*/ 37578 w 1027134"/>
                    <a:gd name="connsiteY2" fmla="*/ 288099 h 1245012"/>
                    <a:gd name="connsiteX3" fmla="*/ 50104 w 1027134"/>
                    <a:gd name="connsiteY3" fmla="*/ 363255 h 1245012"/>
                    <a:gd name="connsiteX4" fmla="*/ 87682 w 1027134"/>
                    <a:gd name="connsiteY4" fmla="*/ 425885 h 1245012"/>
                    <a:gd name="connsiteX5" fmla="*/ 112734 w 1027134"/>
                    <a:gd name="connsiteY5" fmla="*/ 475989 h 1245012"/>
                    <a:gd name="connsiteX6" fmla="*/ 137786 w 1027134"/>
                    <a:gd name="connsiteY6" fmla="*/ 538619 h 1245012"/>
                    <a:gd name="connsiteX7" fmla="*/ 187890 w 1027134"/>
                    <a:gd name="connsiteY7" fmla="*/ 613776 h 1245012"/>
                    <a:gd name="connsiteX8" fmla="*/ 200416 w 1027134"/>
                    <a:gd name="connsiteY8" fmla="*/ 651354 h 1245012"/>
                    <a:gd name="connsiteX9" fmla="*/ 263046 w 1027134"/>
                    <a:gd name="connsiteY9" fmla="*/ 726510 h 1245012"/>
                    <a:gd name="connsiteX10" fmla="*/ 275572 w 1027134"/>
                    <a:gd name="connsiteY10" fmla="*/ 764088 h 1245012"/>
                    <a:gd name="connsiteX11" fmla="*/ 325677 w 1027134"/>
                    <a:gd name="connsiteY11" fmla="*/ 839244 h 1245012"/>
                    <a:gd name="connsiteX12" fmla="*/ 350729 w 1027134"/>
                    <a:gd name="connsiteY12" fmla="*/ 876822 h 1245012"/>
                    <a:gd name="connsiteX13" fmla="*/ 375781 w 1027134"/>
                    <a:gd name="connsiteY13" fmla="*/ 914400 h 1245012"/>
                    <a:gd name="connsiteX14" fmla="*/ 413359 w 1027134"/>
                    <a:gd name="connsiteY14" fmla="*/ 939452 h 1245012"/>
                    <a:gd name="connsiteX15" fmla="*/ 501041 w 1027134"/>
                    <a:gd name="connsiteY15" fmla="*/ 1014608 h 1245012"/>
                    <a:gd name="connsiteX16" fmla="*/ 576197 w 1027134"/>
                    <a:gd name="connsiteY16" fmla="*/ 1089765 h 1245012"/>
                    <a:gd name="connsiteX17" fmla="*/ 651353 w 1027134"/>
                    <a:gd name="connsiteY17" fmla="*/ 1152395 h 1245012"/>
                    <a:gd name="connsiteX18" fmla="*/ 701457 w 1027134"/>
                    <a:gd name="connsiteY18" fmla="*/ 1164921 h 1245012"/>
                    <a:gd name="connsiteX19" fmla="*/ 751561 w 1027134"/>
                    <a:gd name="connsiteY19" fmla="*/ 1202499 h 1245012"/>
                    <a:gd name="connsiteX20" fmla="*/ 826718 w 1027134"/>
                    <a:gd name="connsiteY20" fmla="*/ 1227551 h 1245012"/>
                    <a:gd name="connsiteX21" fmla="*/ 1027134 w 1027134"/>
                    <a:gd name="connsiteY21" fmla="*/ 1240077 h 12450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</a:cxnLst>
                  <a:rect l="l" t="t" r="r" b="b"/>
                  <a:pathLst>
                    <a:path w="1027134" h="1245012">
                      <a:moveTo>
                        <a:pt x="0" y="0"/>
                      </a:moveTo>
                      <a:cubicBezTo>
                        <a:pt x="4175" y="70981"/>
                        <a:pt x="3330" y="142437"/>
                        <a:pt x="12526" y="212943"/>
                      </a:cubicBezTo>
                      <a:cubicBezTo>
                        <a:pt x="15941" y="239128"/>
                        <a:pt x="31173" y="262480"/>
                        <a:pt x="37578" y="288099"/>
                      </a:cubicBezTo>
                      <a:cubicBezTo>
                        <a:pt x="43738" y="312738"/>
                        <a:pt x="41425" y="339387"/>
                        <a:pt x="50104" y="363255"/>
                      </a:cubicBezTo>
                      <a:cubicBezTo>
                        <a:pt x="58424" y="386135"/>
                        <a:pt x="75858" y="404603"/>
                        <a:pt x="87682" y="425885"/>
                      </a:cubicBezTo>
                      <a:cubicBezTo>
                        <a:pt x="96750" y="442208"/>
                        <a:pt x="105150" y="458926"/>
                        <a:pt x="112734" y="475989"/>
                      </a:cubicBezTo>
                      <a:cubicBezTo>
                        <a:pt x="121866" y="496536"/>
                        <a:pt x="127019" y="518880"/>
                        <a:pt x="137786" y="538619"/>
                      </a:cubicBezTo>
                      <a:cubicBezTo>
                        <a:pt x="152204" y="565052"/>
                        <a:pt x="178369" y="585212"/>
                        <a:pt x="187890" y="613776"/>
                      </a:cubicBezTo>
                      <a:cubicBezTo>
                        <a:pt x="192065" y="626302"/>
                        <a:pt x="193092" y="640368"/>
                        <a:pt x="200416" y="651354"/>
                      </a:cubicBezTo>
                      <a:cubicBezTo>
                        <a:pt x="255821" y="734462"/>
                        <a:pt x="222064" y="644547"/>
                        <a:pt x="263046" y="726510"/>
                      </a:cubicBezTo>
                      <a:cubicBezTo>
                        <a:pt x="268951" y="738320"/>
                        <a:pt x="269160" y="752546"/>
                        <a:pt x="275572" y="764088"/>
                      </a:cubicBezTo>
                      <a:cubicBezTo>
                        <a:pt x="290194" y="790408"/>
                        <a:pt x="308975" y="814192"/>
                        <a:pt x="325677" y="839244"/>
                      </a:cubicBezTo>
                      <a:lnTo>
                        <a:pt x="350729" y="876822"/>
                      </a:lnTo>
                      <a:cubicBezTo>
                        <a:pt x="359080" y="889348"/>
                        <a:pt x="363255" y="906049"/>
                        <a:pt x="375781" y="914400"/>
                      </a:cubicBezTo>
                      <a:cubicBezTo>
                        <a:pt x="388307" y="922751"/>
                        <a:pt x="402714" y="928807"/>
                        <a:pt x="413359" y="939452"/>
                      </a:cubicBezTo>
                      <a:cubicBezTo>
                        <a:pt x="493593" y="1019686"/>
                        <a:pt x="427293" y="990025"/>
                        <a:pt x="501041" y="1014608"/>
                      </a:cubicBezTo>
                      <a:cubicBezTo>
                        <a:pt x="545142" y="1080761"/>
                        <a:pt x="503692" y="1027618"/>
                        <a:pt x="576197" y="1089765"/>
                      </a:cubicBezTo>
                      <a:cubicBezTo>
                        <a:pt x="606294" y="1115562"/>
                        <a:pt x="614440" y="1136575"/>
                        <a:pt x="651353" y="1152395"/>
                      </a:cubicBezTo>
                      <a:cubicBezTo>
                        <a:pt x="667176" y="1159176"/>
                        <a:pt x="684756" y="1160746"/>
                        <a:pt x="701457" y="1164921"/>
                      </a:cubicBezTo>
                      <a:cubicBezTo>
                        <a:pt x="718158" y="1177447"/>
                        <a:pt x="732888" y="1193163"/>
                        <a:pt x="751561" y="1202499"/>
                      </a:cubicBezTo>
                      <a:cubicBezTo>
                        <a:pt x="775181" y="1214309"/>
                        <a:pt x="801666" y="1219200"/>
                        <a:pt x="826718" y="1227551"/>
                      </a:cubicBezTo>
                      <a:cubicBezTo>
                        <a:pt x="915791" y="1257242"/>
                        <a:pt x="851089" y="1240077"/>
                        <a:pt x="1027134" y="1240077"/>
                      </a:cubicBezTo>
                    </a:path>
                  </a:pathLst>
                </a:custGeom>
                <a:ln w="25400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cxnSp>
              <p:nvCxnSpPr>
                <p:cNvPr id="100" name="Straight Arrow Connector 99"/>
                <p:cNvCxnSpPr/>
                <p:nvPr/>
              </p:nvCxnSpPr>
              <p:spPr>
                <a:xfrm>
                  <a:off x="5017507" y="4384352"/>
                  <a:ext cx="67875" cy="47365"/>
                </a:xfrm>
                <a:prstGeom prst="straightConnector1">
                  <a:avLst/>
                </a:prstGeom>
                <a:ln w="22225">
                  <a:solidFill>
                    <a:srgbClr val="00B05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1544" name="Group 103"/>
              <p:cNvGrpSpPr/>
              <p:nvPr/>
            </p:nvGrpSpPr>
            <p:grpSpPr>
              <a:xfrm flipH="1">
                <a:off x="4116184" y="3825067"/>
                <a:ext cx="373734" cy="731188"/>
                <a:chOff x="4849660" y="3792390"/>
                <a:chExt cx="271797" cy="593320"/>
              </a:xfrm>
            </p:grpSpPr>
            <p:sp>
              <p:nvSpPr>
                <p:cNvPr id="105" name="Freeform 104"/>
                <p:cNvSpPr/>
                <p:nvPr/>
              </p:nvSpPr>
              <p:spPr>
                <a:xfrm>
                  <a:off x="4849560" y="3793098"/>
                  <a:ext cx="271792" cy="578920"/>
                </a:xfrm>
                <a:custGeom>
                  <a:avLst/>
                  <a:gdLst>
                    <a:gd name="connsiteX0" fmla="*/ 0 w 1027134"/>
                    <a:gd name="connsiteY0" fmla="*/ 0 h 1245012"/>
                    <a:gd name="connsiteX1" fmla="*/ 12526 w 1027134"/>
                    <a:gd name="connsiteY1" fmla="*/ 212943 h 1245012"/>
                    <a:gd name="connsiteX2" fmla="*/ 37578 w 1027134"/>
                    <a:gd name="connsiteY2" fmla="*/ 288099 h 1245012"/>
                    <a:gd name="connsiteX3" fmla="*/ 50104 w 1027134"/>
                    <a:gd name="connsiteY3" fmla="*/ 363255 h 1245012"/>
                    <a:gd name="connsiteX4" fmla="*/ 87682 w 1027134"/>
                    <a:gd name="connsiteY4" fmla="*/ 425885 h 1245012"/>
                    <a:gd name="connsiteX5" fmla="*/ 112734 w 1027134"/>
                    <a:gd name="connsiteY5" fmla="*/ 475989 h 1245012"/>
                    <a:gd name="connsiteX6" fmla="*/ 137786 w 1027134"/>
                    <a:gd name="connsiteY6" fmla="*/ 538619 h 1245012"/>
                    <a:gd name="connsiteX7" fmla="*/ 187890 w 1027134"/>
                    <a:gd name="connsiteY7" fmla="*/ 613776 h 1245012"/>
                    <a:gd name="connsiteX8" fmla="*/ 200416 w 1027134"/>
                    <a:gd name="connsiteY8" fmla="*/ 651354 h 1245012"/>
                    <a:gd name="connsiteX9" fmla="*/ 263046 w 1027134"/>
                    <a:gd name="connsiteY9" fmla="*/ 726510 h 1245012"/>
                    <a:gd name="connsiteX10" fmla="*/ 275572 w 1027134"/>
                    <a:gd name="connsiteY10" fmla="*/ 764088 h 1245012"/>
                    <a:gd name="connsiteX11" fmla="*/ 325677 w 1027134"/>
                    <a:gd name="connsiteY11" fmla="*/ 839244 h 1245012"/>
                    <a:gd name="connsiteX12" fmla="*/ 350729 w 1027134"/>
                    <a:gd name="connsiteY12" fmla="*/ 876822 h 1245012"/>
                    <a:gd name="connsiteX13" fmla="*/ 375781 w 1027134"/>
                    <a:gd name="connsiteY13" fmla="*/ 914400 h 1245012"/>
                    <a:gd name="connsiteX14" fmla="*/ 413359 w 1027134"/>
                    <a:gd name="connsiteY14" fmla="*/ 939452 h 1245012"/>
                    <a:gd name="connsiteX15" fmla="*/ 501041 w 1027134"/>
                    <a:gd name="connsiteY15" fmla="*/ 1014608 h 1245012"/>
                    <a:gd name="connsiteX16" fmla="*/ 576197 w 1027134"/>
                    <a:gd name="connsiteY16" fmla="*/ 1089765 h 1245012"/>
                    <a:gd name="connsiteX17" fmla="*/ 651353 w 1027134"/>
                    <a:gd name="connsiteY17" fmla="*/ 1152395 h 1245012"/>
                    <a:gd name="connsiteX18" fmla="*/ 701457 w 1027134"/>
                    <a:gd name="connsiteY18" fmla="*/ 1164921 h 1245012"/>
                    <a:gd name="connsiteX19" fmla="*/ 751561 w 1027134"/>
                    <a:gd name="connsiteY19" fmla="*/ 1202499 h 1245012"/>
                    <a:gd name="connsiteX20" fmla="*/ 826718 w 1027134"/>
                    <a:gd name="connsiteY20" fmla="*/ 1227551 h 1245012"/>
                    <a:gd name="connsiteX21" fmla="*/ 1027134 w 1027134"/>
                    <a:gd name="connsiteY21" fmla="*/ 1240077 h 124501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</a:cxnLst>
                  <a:rect l="l" t="t" r="r" b="b"/>
                  <a:pathLst>
                    <a:path w="1027134" h="1245012">
                      <a:moveTo>
                        <a:pt x="0" y="0"/>
                      </a:moveTo>
                      <a:cubicBezTo>
                        <a:pt x="4175" y="70981"/>
                        <a:pt x="3330" y="142437"/>
                        <a:pt x="12526" y="212943"/>
                      </a:cubicBezTo>
                      <a:cubicBezTo>
                        <a:pt x="15941" y="239128"/>
                        <a:pt x="31173" y="262480"/>
                        <a:pt x="37578" y="288099"/>
                      </a:cubicBezTo>
                      <a:cubicBezTo>
                        <a:pt x="43738" y="312738"/>
                        <a:pt x="41425" y="339387"/>
                        <a:pt x="50104" y="363255"/>
                      </a:cubicBezTo>
                      <a:cubicBezTo>
                        <a:pt x="58424" y="386135"/>
                        <a:pt x="75858" y="404603"/>
                        <a:pt x="87682" y="425885"/>
                      </a:cubicBezTo>
                      <a:cubicBezTo>
                        <a:pt x="96750" y="442208"/>
                        <a:pt x="105150" y="458926"/>
                        <a:pt x="112734" y="475989"/>
                      </a:cubicBezTo>
                      <a:cubicBezTo>
                        <a:pt x="121866" y="496536"/>
                        <a:pt x="127019" y="518880"/>
                        <a:pt x="137786" y="538619"/>
                      </a:cubicBezTo>
                      <a:cubicBezTo>
                        <a:pt x="152204" y="565052"/>
                        <a:pt x="178369" y="585212"/>
                        <a:pt x="187890" y="613776"/>
                      </a:cubicBezTo>
                      <a:cubicBezTo>
                        <a:pt x="192065" y="626302"/>
                        <a:pt x="193092" y="640368"/>
                        <a:pt x="200416" y="651354"/>
                      </a:cubicBezTo>
                      <a:cubicBezTo>
                        <a:pt x="255821" y="734462"/>
                        <a:pt x="222064" y="644547"/>
                        <a:pt x="263046" y="726510"/>
                      </a:cubicBezTo>
                      <a:cubicBezTo>
                        <a:pt x="268951" y="738320"/>
                        <a:pt x="269160" y="752546"/>
                        <a:pt x="275572" y="764088"/>
                      </a:cubicBezTo>
                      <a:cubicBezTo>
                        <a:pt x="290194" y="790408"/>
                        <a:pt x="308975" y="814192"/>
                        <a:pt x="325677" y="839244"/>
                      </a:cubicBezTo>
                      <a:lnTo>
                        <a:pt x="350729" y="876822"/>
                      </a:lnTo>
                      <a:cubicBezTo>
                        <a:pt x="359080" y="889348"/>
                        <a:pt x="363255" y="906049"/>
                        <a:pt x="375781" y="914400"/>
                      </a:cubicBezTo>
                      <a:cubicBezTo>
                        <a:pt x="388307" y="922751"/>
                        <a:pt x="402714" y="928807"/>
                        <a:pt x="413359" y="939452"/>
                      </a:cubicBezTo>
                      <a:cubicBezTo>
                        <a:pt x="493593" y="1019686"/>
                        <a:pt x="427293" y="990025"/>
                        <a:pt x="501041" y="1014608"/>
                      </a:cubicBezTo>
                      <a:cubicBezTo>
                        <a:pt x="545142" y="1080761"/>
                        <a:pt x="503692" y="1027618"/>
                        <a:pt x="576197" y="1089765"/>
                      </a:cubicBezTo>
                      <a:cubicBezTo>
                        <a:pt x="606294" y="1115562"/>
                        <a:pt x="614440" y="1136575"/>
                        <a:pt x="651353" y="1152395"/>
                      </a:cubicBezTo>
                      <a:cubicBezTo>
                        <a:pt x="667176" y="1159176"/>
                        <a:pt x="684756" y="1160746"/>
                        <a:pt x="701457" y="1164921"/>
                      </a:cubicBezTo>
                      <a:cubicBezTo>
                        <a:pt x="718158" y="1177447"/>
                        <a:pt x="732888" y="1193163"/>
                        <a:pt x="751561" y="1202499"/>
                      </a:cubicBezTo>
                      <a:cubicBezTo>
                        <a:pt x="775181" y="1214309"/>
                        <a:pt x="801666" y="1219200"/>
                        <a:pt x="826718" y="1227551"/>
                      </a:cubicBezTo>
                      <a:cubicBezTo>
                        <a:pt x="915791" y="1257242"/>
                        <a:pt x="851089" y="1240077"/>
                        <a:pt x="1027134" y="1240077"/>
                      </a:cubicBezTo>
                    </a:path>
                  </a:pathLst>
                </a:custGeom>
                <a:ln w="25400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cxnSp>
              <p:nvCxnSpPr>
                <p:cNvPr id="106" name="Straight Arrow Connector 105"/>
                <p:cNvCxnSpPr/>
                <p:nvPr/>
              </p:nvCxnSpPr>
              <p:spPr>
                <a:xfrm>
                  <a:off x="5039276" y="4337433"/>
                  <a:ext cx="68621" cy="48118"/>
                </a:xfrm>
                <a:prstGeom prst="straightConnector1">
                  <a:avLst/>
                </a:prstGeom>
                <a:ln w="22225">
                  <a:solidFill>
                    <a:srgbClr val="00B05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21510" name="Rectangle 8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21511" name="Rectangle 10"/>
          <p:cNvSpPr/>
          <p:nvPr/>
        </p:nvSpPr>
        <p:spPr>
          <a:xfrm>
            <a:off x="152400" y="15240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endParaRPr dirty="0">
              <a:latin typeface="Arial" panose="020B0604020202020204" pitchFamily="34" charset="0"/>
            </a:endParaRPr>
          </a:p>
        </p:txBody>
      </p:sp>
      <p:grpSp>
        <p:nvGrpSpPr>
          <p:cNvPr id="111641" name="Group 111640"/>
          <p:cNvGrpSpPr/>
          <p:nvPr/>
        </p:nvGrpSpPr>
        <p:grpSpPr>
          <a:xfrm>
            <a:off x="2287588" y="4775200"/>
            <a:ext cx="454025" cy="663575"/>
            <a:chOff x="2465692" y="4774502"/>
            <a:chExt cx="263940" cy="663879"/>
          </a:xfrm>
        </p:grpSpPr>
        <p:cxnSp>
          <p:nvCxnSpPr>
            <p:cNvPr id="111628" name="Straight Arrow Connector 111627"/>
            <p:cNvCxnSpPr/>
            <p:nvPr/>
          </p:nvCxnSpPr>
          <p:spPr>
            <a:xfrm>
              <a:off x="2713020" y="4774502"/>
              <a:ext cx="0" cy="647997"/>
            </a:xfrm>
            <a:prstGeom prst="straightConnector1">
              <a:avLst/>
            </a:prstGeom>
            <a:ln w="2222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21538" name="Object 111632"/>
            <p:cNvGraphicFramePr>
              <a:graphicFrameLocks noChangeAspect="1"/>
            </p:cNvGraphicFramePr>
            <p:nvPr/>
          </p:nvGraphicFramePr>
          <p:xfrm>
            <a:off x="2465692" y="4976486"/>
            <a:ext cx="263940" cy="46189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7" name="" r:id="rId1" imgW="152400" imgH="266700" progId="Equation.3">
                    <p:embed/>
                  </p:oleObj>
                </mc:Choice>
                <mc:Fallback>
                  <p:oleObj name="" r:id="rId1" imgW="152400" imgH="266700" progId="Equation.3">
                    <p:embed/>
                    <p:pic>
                      <p:nvPicPr>
                        <p:cNvPr id="0" name="Picture 3086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2465692" y="4976486"/>
                          <a:ext cx="263940" cy="461895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1513" name="Rectangle 12"/>
          <p:cNvSpPr/>
          <p:nvPr/>
        </p:nvSpPr>
        <p:spPr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21514" name="Rectangle 17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21515" name="Rectangle 19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endParaRPr dirty="0">
              <a:latin typeface="Arial" panose="020B0604020202020204" pitchFamily="34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2909888" y="4730750"/>
            <a:ext cx="368300" cy="692150"/>
            <a:chOff x="2909455" y="4730351"/>
            <a:chExt cx="368482" cy="691851"/>
          </a:xfrm>
        </p:grpSpPr>
        <p:graphicFrame>
          <p:nvGraphicFramePr>
            <p:cNvPr id="21535" name="Object 111642"/>
            <p:cNvGraphicFramePr>
              <a:graphicFrameLocks noChangeAspect="1"/>
            </p:cNvGraphicFramePr>
            <p:nvPr/>
          </p:nvGraphicFramePr>
          <p:xfrm>
            <a:off x="2909455" y="4808837"/>
            <a:ext cx="367998" cy="50599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7" name="" r:id="rId3" imgW="228600" imgH="317500" progId="Equation.3">
                    <p:embed/>
                  </p:oleObj>
                </mc:Choice>
                <mc:Fallback>
                  <p:oleObj name="" r:id="rId3" imgW="228600" imgH="317500" progId="Equation.3">
                    <p:embed/>
                    <p:pic>
                      <p:nvPicPr>
                        <p:cNvPr id="0" name="Picture 3096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2909455" y="4808837"/>
                          <a:ext cx="367998" cy="505997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111645" name="Straight Arrow Connector 111644"/>
            <p:cNvCxnSpPr/>
            <p:nvPr/>
          </p:nvCxnSpPr>
          <p:spPr>
            <a:xfrm>
              <a:off x="3277937" y="4730351"/>
              <a:ext cx="0" cy="691851"/>
            </a:xfrm>
            <a:prstGeom prst="straightConnector1">
              <a:avLst/>
            </a:prstGeom>
            <a:ln w="1905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517" name="AutoShape 21" descr="Từ trường là gì? Đường sức từ của dòng diện và Quy tắc nắm tay ..."/>
          <p:cNvSpPr>
            <a:spLocks noChangeAspect="1"/>
          </p:cNvSpPr>
          <p:nvPr/>
        </p:nvSpPr>
        <p:spPr>
          <a:xfrm>
            <a:off x="155575" y="-144462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21518" name="AutoShape 23" descr="Từ trường là gì? Đường sức từ của dòng diện và Quy tắc nắm tay ..."/>
          <p:cNvSpPr>
            <a:spLocks noChangeAspect="1"/>
          </p:cNvSpPr>
          <p:nvPr/>
        </p:nvSpPr>
        <p:spPr>
          <a:xfrm>
            <a:off x="307975" y="7938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21519" name="Rectangle 31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endParaRPr dirty="0">
              <a:latin typeface="Arial" panose="020B0604020202020204" pitchFamily="34" charset="0"/>
            </a:endParaRPr>
          </a:p>
        </p:txBody>
      </p:sp>
      <p:graphicFrame>
        <p:nvGraphicFramePr>
          <p:cNvPr id="89" name="Object 88"/>
          <p:cNvGraphicFramePr>
            <a:graphicFrameLocks noChangeAspect="1"/>
          </p:cNvGraphicFramePr>
          <p:nvPr/>
        </p:nvGraphicFramePr>
        <p:xfrm>
          <a:off x="1854200" y="6034088"/>
          <a:ext cx="376238" cy="47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" name="" r:id="rId5" imgW="177800" imgH="228600" progId="Equation.3">
                  <p:embed/>
                </p:oleObj>
              </mc:Choice>
              <mc:Fallback>
                <p:oleObj name="" r:id="rId5" imgW="177800" imgH="228600" progId="Equation.3">
                  <p:embed/>
                  <p:pic>
                    <p:nvPicPr>
                      <p:cNvPr id="0" name="Picture 309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854200" y="6034088"/>
                        <a:ext cx="376238" cy="47466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0480" name="Straight Arrow Connector 20479"/>
          <p:cNvCxnSpPr/>
          <p:nvPr/>
        </p:nvCxnSpPr>
        <p:spPr>
          <a:xfrm flipH="1">
            <a:off x="2784475" y="6272213"/>
            <a:ext cx="341313" cy="0"/>
          </a:xfrm>
          <a:prstGeom prst="straightConnector1">
            <a:avLst/>
          </a:prstGeom>
          <a:ln w="2222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489" name="Group 20488"/>
          <p:cNvGrpSpPr/>
          <p:nvPr/>
        </p:nvGrpSpPr>
        <p:grpSpPr>
          <a:xfrm>
            <a:off x="3581400" y="3024188"/>
            <a:ext cx="5378450" cy="1362075"/>
            <a:chOff x="3581400" y="3024696"/>
            <a:chExt cx="5378916" cy="1360847"/>
          </a:xfrm>
        </p:grpSpPr>
        <p:sp>
          <p:nvSpPr>
            <p:cNvPr id="145" name="Cloud Callout 144"/>
            <p:cNvSpPr/>
            <p:nvPr/>
          </p:nvSpPr>
          <p:spPr>
            <a:xfrm>
              <a:off x="3581400" y="3024696"/>
              <a:ext cx="5378916" cy="1360847"/>
            </a:xfrm>
            <a:prstGeom prst="cloud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sz="18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</a:defRPr>
              </a:lvl1pPr>
              <a:lvl2pPr marL="457200" lvl="1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lvl="2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lvl="3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lvl="4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</a:lstStyle>
            <a:p>
              <a:pPr lvl="0" eaLnBrk="1" hangingPunct="1">
                <a:buNone/>
              </a:pPr>
              <a:r>
                <a:rPr b="1" dirty="0">
                  <a:latin typeface="Arial" panose="020B0604020202020204" pitchFamily="34" charset="0"/>
                </a:rPr>
                <a:t>Dùng quy tắc nắm tay phải xác định chiều của</a:t>
              </a:r>
              <a:r>
                <a:rPr b="1" dirty="0">
                  <a:solidFill>
                    <a:schemeClr val="bg2"/>
                  </a:solidFill>
                  <a:latin typeface="Arial" panose="020B0604020202020204" pitchFamily="34" charset="0"/>
                </a:rPr>
                <a:t>  </a:t>
              </a:r>
              <a:endParaRPr b="1" dirty="0">
                <a:solidFill>
                  <a:schemeClr val="bg2"/>
                </a:solidFill>
                <a:latin typeface="Arial" panose="020B0604020202020204" pitchFamily="34" charset="0"/>
              </a:endParaRPr>
            </a:p>
          </p:txBody>
        </p:sp>
        <p:graphicFrame>
          <p:nvGraphicFramePr>
            <p:cNvPr id="21534" name="Object 146"/>
            <p:cNvGraphicFramePr>
              <a:graphicFrameLocks noChangeAspect="1"/>
            </p:cNvGraphicFramePr>
            <p:nvPr/>
          </p:nvGraphicFramePr>
          <p:xfrm>
            <a:off x="6602429" y="3660814"/>
            <a:ext cx="383702" cy="48467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8" name="" r:id="rId7" imgW="177800" imgH="228600" progId="Equation.3">
                    <p:embed/>
                  </p:oleObj>
                </mc:Choice>
                <mc:Fallback>
                  <p:oleObj name="" r:id="rId7" imgW="177800" imgH="228600" progId="Equation.3">
                    <p:embed/>
                    <p:pic>
                      <p:nvPicPr>
                        <p:cNvPr id="0" name="Picture 3097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6602429" y="3660814"/>
                          <a:ext cx="383702" cy="484677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0490" name="Group 20489"/>
          <p:cNvGrpSpPr/>
          <p:nvPr/>
        </p:nvGrpSpPr>
        <p:grpSpPr>
          <a:xfrm>
            <a:off x="6554788" y="4116388"/>
            <a:ext cx="2266950" cy="2009775"/>
            <a:chOff x="4719181" y="4116986"/>
            <a:chExt cx="2266950" cy="2009775"/>
          </a:xfrm>
        </p:grpSpPr>
        <p:pic>
          <p:nvPicPr>
            <p:cNvPr id="21528" name="Picture 29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 rot="10800000">
              <a:off x="4719181" y="4116986"/>
              <a:ext cx="2266950" cy="2009775"/>
            </a:xfrm>
            <a:prstGeom prst="rect">
              <a:avLst/>
            </a:prstGeom>
            <a:noFill/>
            <a:ln w="9525">
              <a:noFill/>
            </a:ln>
          </p:spPr>
        </p:pic>
        <p:grpSp>
          <p:nvGrpSpPr>
            <p:cNvPr id="21529" name="Group 149"/>
            <p:cNvGrpSpPr/>
            <p:nvPr/>
          </p:nvGrpSpPr>
          <p:grpSpPr>
            <a:xfrm>
              <a:off x="5103312" y="4621761"/>
              <a:ext cx="528427" cy="547685"/>
              <a:chOff x="4242102" y="4454112"/>
              <a:chExt cx="528427" cy="547685"/>
            </a:xfrm>
          </p:grpSpPr>
          <p:graphicFrame>
            <p:nvGraphicFramePr>
              <p:cNvPr id="21531" name="Object 150"/>
              <p:cNvGraphicFramePr>
                <a:graphicFrameLocks noChangeAspect="1"/>
              </p:cNvGraphicFramePr>
              <p:nvPr/>
            </p:nvGraphicFramePr>
            <p:xfrm>
              <a:off x="4242102" y="4495800"/>
              <a:ext cx="367998" cy="50599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092" name="" r:id="rId9" imgW="228600" imgH="317500" progId="Equation.3">
                      <p:embed/>
                    </p:oleObj>
                  </mc:Choice>
                  <mc:Fallback>
                    <p:oleObj name="" r:id="rId9" imgW="228600" imgH="317500" progId="Equation.3">
                      <p:embed/>
                      <p:pic>
                        <p:nvPicPr>
                          <p:cNvPr id="0" name="Picture 3091"/>
                          <p:cNvPicPr/>
                          <p:nvPr/>
                        </p:nvPicPr>
                        <p:blipFill>
                          <a:blip r:embed="rId4"/>
                          <a:stretch>
                            <a:fillRect/>
                          </a:stretch>
                        </p:blipFill>
                        <p:spPr>
                          <a:xfrm>
                            <a:off x="4242102" y="4495800"/>
                            <a:ext cx="367998" cy="505997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cxnSp>
            <p:nvCxnSpPr>
              <p:cNvPr id="152" name="Straight Arrow Connector 151"/>
              <p:cNvCxnSpPr/>
              <p:nvPr/>
            </p:nvCxnSpPr>
            <p:spPr>
              <a:xfrm>
                <a:off x="4770783" y="4454162"/>
                <a:ext cx="0" cy="500062"/>
              </a:xfrm>
              <a:prstGeom prst="straightConnector1">
                <a:avLst/>
              </a:prstGeom>
              <a:ln w="19050">
                <a:solidFill>
                  <a:srgbClr val="0070C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aphicFrame>
          <p:nvGraphicFramePr>
            <p:cNvPr id="21530" name="Object 153"/>
            <p:cNvGraphicFramePr>
              <a:graphicFrameLocks noChangeAspect="1"/>
            </p:cNvGraphicFramePr>
            <p:nvPr/>
          </p:nvGraphicFramePr>
          <p:xfrm>
            <a:off x="4876800" y="5467270"/>
            <a:ext cx="376096" cy="4750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4" name="" r:id="rId10" imgW="177800" imgH="228600" progId="Equation.3">
                    <p:embed/>
                  </p:oleObj>
                </mc:Choice>
                <mc:Fallback>
                  <p:oleObj name="" r:id="rId10" imgW="177800" imgH="228600" progId="Equation.3">
                    <p:embed/>
                    <p:pic>
                      <p:nvPicPr>
                        <p:cNvPr id="0" name="Picture 3093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4876800" y="5467270"/>
                          <a:ext cx="376096" cy="475069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1524" name="Object 4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" r:id="rId11" imgW="114300" imgH="215900" progId="Equation.3">
                  <p:embed/>
                </p:oleObj>
              </mc:Choice>
              <mc:Fallback>
                <p:oleObj name="" r:id="rId11" imgW="114300" imgH="215900" progId="Equation.3">
                  <p:embed/>
                  <p:pic>
                    <p:nvPicPr>
                      <p:cNvPr id="0" name="Picture 3095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3216275" y="1362075"/>
            <a:ext cx="5380038" cy="1360488"/>
            <a:chOff x="3216876" y="1361724"/>
            <a:chExt cx="5378916" cy="1360847"/>
          </a:xfrm>
        </p:grpSpPr>
        <p:sp>
          <p:nvSpPr>
            <p:cNvPr id="111629" name="Cloud Callout 111628"/>
            <p:cNvSpPr/>
            <p:nvPr/>
          </p:nvSpPr>
          <p:spPr>
            <a:xfrm>
              <a:off x="3216876" y="1361724"/>
              <a:ext cx="5378916" cy="1360847"/>
            </a:xfrm>
            <a:prstGeom prst="cloud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sz="18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</a:defRPr>
              </a:lvl1pPr>
              <a:lvl2pPr marL="457200" lvl="1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lvl="2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lvl="3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lvl="4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</a:lstStyle>
            <a:p>
              <a:pPr lvl="0" eaLnBrk="1" hangingPunct="1">
                <a:buNone/>
              </a:pPr>
              <a:r>
                <a:rPr b="1" dirty="0">
                  <a:latin typeface="Arial" panose="020B0604020202020204" pitchFamily="34" charset="0"/>
                </a:rPr>
                <a:t>Nam châm  dịch ra xa cuộn dây, từ thông giảm</a:t>
              </a:r>
              <a:r>
                <a:rPr b="1" dirty="0">
                  <a:solidFill>
                    <a:schemeClr val="bg2"/>
                  </a:solidFill>
                  <a:latin typeface="Arial" panose="020B0604020202020204" pitchFamily="34" charset="0"/>
                </a:rPr>
                <a:t> </a:t>
              </a:r>
              <a:endParaRPr b="1" dirty="0">
                <a:solidFill>
                  <a:schemeClr val="bg2"/>
                </a:solidFill>
                <a:latin typeface="Arial" panose="020B0604020202020204" pitchFamily="34" charset="0"/>
              </a:endParaRPr>
            </a:p>
          </p:txBody>
        </p:sp>
        <p:graphicFrame>
          <p:nvGraphicFramePr>
            <p:cNvPr id="21527" name="Object 5"/>
            <p:cNvGraphicFramePr>
              <a:graphicFrameLocks noChangeAspect="1"/>
            </p:cNvGraphicFramePr>
            <p:nvPr/>
          </p:nvGraphicFramePr>
          <p:xfrm>
            <a:off x="6330096" y="2018157"/>
            <a:ext cx="596900" cy="330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3" name="" r:id="rId13" imgW="596900" imgH="330200" progId="Equation.3">
                    <p:embed/>
                  </p:oleObj>
                </mc:Choice>
                <mc:Fallback>
                  <p:oleObj name="" r:id="rId13" imgW="596900" imgH="330200" progId="Equation.3">
                    <p:embed/>
                    <p:pic>
                      <p:nvPicPr>
                        <p:cNvPr id="0" name="Picture 3092"/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6330096" y="2018157"/>
                          <a:ext cx="596900" cy="33020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1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111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09 0.08001 L -0.00209 -0.0643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116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7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111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0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36" grpId="0"/>
      <p:bldP spid="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228600" y="274638"/>
            <a:ext cx="8458200" cy="6430963"/>
          </a:xfrm>
        </p:spPr>
        <p:txBody>
          <a:bodyPr vert="horz" wrap="square" lIns="91440" tIns="45720" rIns="91440" bIns="45720" numCol="1" anchor="t" anchorCtr="0" compatLnSpc="1"/>
          <a:p>
            <a:pPr marL="0" indent="0" algn="just">
              <a:buNone/>
            </a:pPr>
            <a:r>
              <a:rPr b="1" dirty="0">
                <a:solidFill>
                  <a:srgbClr val="C00000"/>
                </a:solidFill>
              </a:rPr>
              <a:t>BÀI TẬP</a:t>
            </a:r>
            <a:endParaRPr b="1" dirty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r>
              <a:rPr sz="2800" b="1" dirty="0">
                <a:solidFill>
                  <a:srgbClr val="C00000"/>
                </a:solidFill>
              </a:rPr>
              <a:t>Bài 1</a:t>
            </a:r>
            <a:r>
              <a:rPr sz="2800" b="1" dirty="0"/>
              <a:t>. </a:t>
            </a:r>
            <a:r>
              <a:rPr sz="2800" b="1" dirty="0">
                <a:solidFill>
                  <a:srgbClr val="2D2D8A"/>
                </a:solidFill>
              </a:rPr>
              <a:t>Một khung dây đặt trong từ trường đều, B = 5.10</a:t>
            </a:r>
            <a:r>
              <a:rPr sz="2800" b="1" baseline="30000" dirty="0">
                <a:solidFill>
                  <a:srgbClr val="2D2D8A"/>
                </a:solidFill>
              </a:rPr>
              <a:t>-2</a:t>
            </a:r>
            <a:r>
              <a:rPr sz="2800" b="1" dirty="0">
                <a:solidFill>
                  <a:srgbClr val="2D2D8A"/>
                </a:solidFill>
              </a:rPr>
              <a:t>T. Mặt phẳng khung dây hợp với  một góc 30</a:t>
            </a:r>
            <a:r>
              <a:rPr sz="2800" b="1" baseline="30000" dirty="0">
                <a:solidFill>
                  <a:srgbClr val="2D2D8A"/>
                </a:solidFill>
              </a:rPr>
              <a:t>0</a:t>
            </a:r>
            <a:r>
              <a:rPr sz="2800" b="1" dirty="0">
                <a:solidFill>
                  <a:srgbClr val="2D2D8A"/>
                </a:solidFill>
              </a:rPr>
              <a:t>. khung dây có diện tích S = 12</a:t>
            </a:r>
            <a:r>
              <a:rPr lang="en-US" sz="2800" b="1" dirty="0">
                <a:solidFill>
                  <a:srgbClr val="2D2D8A"/>
                </a:solidFill>
              </a:rPr>
              <a:t> </a:t>
            </a:r>
            <a:r>
              <a:rPr sz="2800" b="1" dirty="0">
                <a:solidFill>
                  <a:srgbClr val="2D2D8A"/>
                </a:solidFill>
              </a:rPr>
              <a:t>cm</a:t>
            </a:r>
            <a:r>
              <a:rPr sz="2800" b="1" baseline="30000" dirty="0">
                <a:solidFill>
                  <a:srgbClr val="2D2D8A"/>
                </a:solidFill>
              </a:rPr>
              <a:t>2</a:t>
            </a:r>
            <a:r>
              <a:rPr sz="2800" b="1" dirty="0">
                <a:solidFill>
                  <a:srgbClr val="2D2D8A"/>
                </a:solidFill>
              </a:rPr>
              <a:t>. Tính từ thông xuyên qua diện tích S? (3.10</a:t>
            </a:r>
            <a:r>
              <a:rPr sz="2800" b="1" baseline="30000" dirty="0">
                <a:solidFill>
                  <a:srgbClr val="2D2D8A"/>
                </a:solidFill>
              </a:rPr>
              <a:t>-5 </a:t>
            </a:r>
            <a:r>
              <a:rPr sz="2800" b="1" dirty="0">
                <a:solidFill>
                  <a:srgbClr val="2D2D8A"/>
                </a:solidFill>
              </a:rPr>
              <a:t>Wb)</a:t>
            </a:r>
            <a:endParaRPr sz="2800" b="1" dirty="0">
              <a:solidFill>
                <a:srgbClr val="2D2D8A"/>
              </a:solidFill>
            </a:endParaRPr>
          </a:p>
          <a:p>
            <a:pPr marL="0" indent="0" algn="just">
              <a:buNone/>
            </a:pPr>
            <a:r>
              <a:rPr lang="de-DE" altLang="x-none" sz="2800" b="1" dirty="0">
                <a:solidFill>
                  <a:srgbClr val="00B050"/>
                </a:solidFill>
              </a:rPr>
              <a:t>Bài 2</a:t>
            </a:r>
            <a:r>
              <a:rPr lang="de-DE" altLang="x-none" sz="2800" b="1" dirty="0"/>
              <a:t>. </a:t>
            </a:r>
            <a:r>
              <a:rPr lang="fr-FR" altLang="x-none" sz="2800" b="1" dirty="0">
                <a:solidFill>
                  <a:srgbClr val="2D2D8A"/>
                </a:solidFill>
              </a:rPr>
              <a:t>Một vòng dây dẵn phẳng có diện tích giới hạn  S = 5</a:t>
            </a:r>
            <a:r>
              <a:rPr lang="en-US" altLang="fr-FR" sz="2800" b="1" dirty="0">
                <a:solidFill>
                  <a:srgbClr val="2D2D8A"/>
                </a:solidFill>
              </a:rPr>
              <a:t> </a:t>
            </a:r>
            <a:r>
              <a:rPr lang="fr-FR" altLang="x-none" sz="2800" b="1" dirty="0">
                <a:solidFill>
                  <a:srgbClr val="2D2D8A"/>
                </a:solidFill>
              </a:rPr>
              <a:t>cm</a:t>
            </a:r>
            <a:r>
              <a:rPr lang="fr-FR" altLang="x-none" sz="2800" b="1" baseline="30000" dirty="0">
                <a:solidFill>
                  <a:srgbClr val="2D2D8A"/>
                </a:solidFill>
              </a:rPr>
              <a:t>2</a:t>
            </a:r>
            <a:r>
              <a:rPr lang="fr-FR" altLang="x-none" sz="2800" b="1" dirty="0">
                <a:solidFill>
                  <a:srgbClr val="2D2D8A"/>
                </a:solidFill>
              </a:rPr>
              <a:t>  đặt trong từ trường có cảm ứng từ B = 0,1</a:t>
            </a:r>
            <a:r>
              <a:rPr lang="en-US" altLang="fr-FR" sz="2800" b="1" dirty="0">
                <a:solidFill>
                  <a:srgbClr val="2D2D8A"/>
                </a:solidFill>
              </a:rPr>
              <a:t> </a:t>
            </a:r>
            <a:r>
              <a:rPr lang="fr-FR" altLang="x-none" sz="2800" b="1" dirty="0">
                <a:solidFill>
                  <a:srgbClr val="2D2D8A"/>
                </a:solidFill>
              </a:rPr>
              <a:t>T. Mặt phẳng vòng dây làm với véc tơ  một góc </a:t>
            </a:r>
            <a:r>
              <a:rPr sz="2800" b="1" dirty="0">
                <a:solidFill>
                  <a:srgbClr val="2D2D8A"/>
                </a:solidFill>
                <a:sym typeface="Symbol" panose="05050102010706020507" pitchFamily="18" charset="2"/>
              </a:rPr>
              <a:t></a:t>
            </a:r>
            <a:r>
              <a:rPr lang="fr-FR" altLang="x-none" sz="2800" b="1" dirty="0">
                <a:solidFill>
                  <a:srgbClr val="2D2D8A"/>
                </a:solidFill>
              </a:rPr>
              <a:t> = 30</a:t>
            </a:r>
            <a:r>
              <a:rPr lang="fr-FR" altLang="x-none" sz="2800" b="1" baseline="30000" dirty="0">
                <a:solidFill>
                  <a:srgbClr val="2D2D8A"/>
                </a:solidFill>
              </a:rPr>
              <a:t>o</a:t>
            </a:r>
            <a:r>
              <a:rPr lang="fr-FR" altLang="x-none" sz="2800" b="1" dirty="0">
                <a:solidFill>
                  <a:srgbClr val="2D2D8A"/>
                </a:solidFill>
              </a:rPr>
              <a:t>. Tính từ thông qua diện tích S?  (</a:t>
            </a:r>
            <a:r>
              <a:rPr sz="2800" b="1" dirty="0">
                <a:solidFill>
                  <a:srgbClr val="2D2D8A"/>
                </a:solidFill>
              </a:rPr>
              <a:t>2,5.10</a:t>
            </a:r>
            <a:r>
              <a:rPr sz="2800" b="1" baseline="30000" dirty="0">
                <a:solidFill>
                  <a:srgbClr val="2D2D8A"/>
                </a:solidFill>
              </a:rPr>
              <a:t>-5 </a:t>
            </a:r>
            <a:r>
              <a:rPr sz="2800" b="1" dirty="0">
                <a:solidFill>
                  <a:srgbClr val="2D2D8A"/>
                </a:solidFill>
              </a:rPr>
              <a:t>Wb)</a:t>
            </a:r>
            <a:endParaRPr sz="2800" b="1" dirty="0">
              <a:solidFill>
                <a:srgbClr val="2D2D8A"/>
              </a:solidFill>
            </a:endParaRPr>
          </a:p>
          <a:p>
            <a:pPr marL="0" indent="0" algn="just">
              <a:buNone/>
            </a:pPr>
            <a:r>
              <a:rPr sz="2600" b="1" dirty="0">
                <a:solidFill>
                  <a:srgbClr val="C00000"/>
                </a:solidFill>
              </a:rPr>
              <a:t>Bài 3</a:t>
            </a:r>
            <a:r>
              <a:rPr sz="2600" b="1" dirty="0"/>
              <a:t>. </a:t>
            </a:r>
            <a:r>
              <a:rPr sz="2600" b="1" dirty="0">
                <a:solidFill>
                  <a:srgbClr val="2D2D8A"/>
                </a:solidFill>
              </a:rPr>
              <a:t>Một hình chữ nhật kích thước 3 cm x 4 cm đặt trong từ trường đều có cảm ứng từ B = 5.10</a:t>
            </a:r>
            <a:r>
              <a:rPr sz="2600" b="1" baseline="30000" dirty="0">
                <a:solidFill>
                  <a:srgbClr val="2D2D8A"/>
                </a:solidFill>
              </a:rPr>
              <a:t>-4</a:t>
            </a:r>
            <a:r>
              <a:rPr sz="2600" b="1" dirty="0">
                <a:solidFill>
                  <a:srgbClr val="2D2D8A"/>
                </a:solidFill>
              </a:rPr>
              <a:t> T. Vectơ cảm ứng từ hợp với mặt phẳng một góc 30</a:t>
            </a:r>
            <a:r>
              <a:rPr sz="2600" b="1" baseline="30000" dirty="0">
                <a:solidFill>
                  <a:srgbClr val="2D2D8A"/>
                </a:solidFill>
              </a:rPr>
              <a:t>0</a:t>
            </a:r>
            <a:r>
              <a:rPr sz="2600" b="1" dirty="0">
                <a:solidFill>
                  <a:srgbClr val="2D2D8A"/>
                </a:solidFill>
              </a:rPr>
              <a:t>. Tính từ thông qua hình chữ nhật đó?(3.10</a:t>
            </a:r>
            <a:r>
              <a:rPr sz="2600" b="1" baseline="30000" dirty="0">
                <a:solidFill>
                  <a:srgbClr val="2D2D8A"/>
                </a:solidFill>
              </a:rPr>
              <a:t>-7</a:t>
            </a:r>
            <a:r>
              <a:rPr sz="2600" b="1" dirty="0">
                <a:solidFill>
                  <a:srgbClr val="2D2D8A"/>
                </a:solidFill>
              </a:rPr>
              <a:t>Wb)</a:t>
            </a:r>
            <a:endParaRPr sz="2600" b="1" dirty="0">
              <a:solidFill>
                <a:srgbClr val="2D2D8A"/>
              </a:solidFill>
            </a:endParaRPr>
          </a:p>
          <a:p>
            <a:pPr marL="0" indent="0" algn="just">
              <a:buNone/>
            </a:pPr>
            <a:endParaRPr sz="2800" dirty="0"/>
          </a:p>
          <a:p>
            <a:pPr marL="0" indent="0" algn="just">
              <a:buNone/>
            </a:pPr>
            <a:endParaRPr sz="2800" dirty="0"/>
          </a:p>
          <a:p>
            <a:pPr marL="0" indent="0" algn="just">
              <a:buNone/>
            </a:pPr>
            <a:endParaRPr sz="2800" b="1" dirty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r>
              <a:rPr sz="100" dirty="0"/>
              <a:t>1.</a:t>
            </a:r>
            <a:endParaRPr sz="1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8" end="19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charRg st="8" end="19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192" end="39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charRg st="192" end="39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Rectangle 2"/>
          <p:cNvSpPr/>
          <p:nvPr/>
        </p:nvSpPr>
        <p:spPr>
          <a:xfrm>
            <a:off x="190500" y="228600"/>
            <a:ext cx="8763000" cy="6556375"/>
          </a:xfrm>
          <a:prstGeom prst="rect">
            <a:avLst/>
          </a:prstGeom>
        </p:spPr>
        <p:txBody>
          <a:bodyPr wrap="square">
            <a:spAutoFit/>
          </a:bodyPr>
          <a:p>
            <a:pPr algn="just"/>
            <a:r>
              <a:rPr sz="2700" b="1" dirty="0">
                <a:solidFill>
                  <a:srgbClr val="C00000"/>
                </a:solidFill>
                <a:latin typeface="Arial" panose="020B0604020202020204" pitchFamily="34" charset="0"/>
              </a:rPr>
              <a:t>Bài 4</a:t>
            </a:r>
            <a:r>
              <a:rPr sz="2700" b="1" dirty="0">
                <a:solidFill>
                  <a:srgbClr val="00B050"/>
                </a:solidFill>
                <a:latin typeface="Arial" panose="020B0604020202020204" pitchFamily="34" charset="0"/>
              </a:rPr>
              <a:t>. </a:t>
            </a:r>
            <a:r>
              <a:rPr sz="2700" b="1" dirty="0">
                <a:solidFill>
                  <a:srgbClr val="2D2D8A"/>
                </a:solidFill>
                <a:latin typeface="Arial" panose="020B0604020202020204" pitchFamily="34" charset="0"/>
              </a:rPr>
              <a:t>Một hình vuông cạnh 5 (cm), đặt trong từ trường đều có cảm ứng từ B = 4.10</a:t>
            </a:r>
            <a:r>
              <a:rPr sz="2700" b="1" baseline="30000" dirty="0">
                <a:solidFill>
                  <a:srgbClr val="2D2D8A"/>
                </a:solidFill>
                <a:latin typeface="Arial" panose="020B0604020202020204" pitchFamily="34" charset="0"/>
              </a:rPr>
              <a:t>-4</a:t>
            </a:r>
            <a:r>
              <a:rPr sz="2700" b="1" dirty="0">
                <a:solidFill>
                  <a:srgbClr val="2D2D8A"/>
                </a:solidFill>
                <a:latin typeface="Arial" panose="020B0604020202020204" pitchFamily="34" charset="0"/>
              </a:rPr>
              <a:t> (T). Từ thông qua hình vuông đó bằng 10</a:t>
            </a:r>
            <a:r>
              <a:rPr sz="2700" b="1" baseline="30000" dirty="0">
                <a:solidFill>
                  <a:srgbClr val="2D2D8A"/>
                </a:solidFill>
                <a:latin typeface="Arial" panose="020B0604020202020204" pitchFamily="34" charset="0"/>
              </a:rPr>
              <a:t>-6</a:t>
            </a:r>
            <a:r>
              <a:rPr sz="2700" b="1" dirty="0">
                <a:solidFill>
                  <a:srgbClr val="2D2D8A"/>
                </a:solidFill>
                <a:latin typeface="Arial" panose="020B0604020202020204" pitchFamily="34" charset="0"/>
              </a:rPr>
              <a:t> (Wb). Tính góc hợp bởi vectơ cảm ứng từ và vectơ pháp tuyến với hình vuông đó?(α = 0</a:t>
            </a:r>
            <a:r>
              <a:rPr sz="2700" b="1" baseline="30000" dirty="0">
                <a:solidFill>
                  <a:srgbClr val="2D2D8A"/>
                </a:solidFill>
                <a:latin typeface="Arial" panose="020B0604020202020204" pitchFamily="34" charset="0"/>
              </a:rPr>
              <a:t>0</a:t>
            </a:r>
            <a:r>
              <a:rPr sz="2700" b="1" dirty="0">
                <a:solidFill>
                  <a:srgbClr val="2D2D8A"/>
                </a:solidFill>
                <a:latin typeface="Arial" panose="020B0604020202020204" pitchFamily="34" charset="0"/>
              </a:rPr>
              <a:t>)</a:t>
            </a:r>
            <a:endParaRPr sz="2700" b="1" dirty="0">
              <a:solidFill>
                <a:srgbClr val="2D2D8A"/>
              </a:solidFill>
              <a:latin typeface="Arial" panose="020B0604020202020204" pitchFamily="34" charset="0"/>
            </a:endParaRPr>
          </a:p>
          <a:p>
            <a:pPr algn="just"/>
            <a:r>
              <a:rPr lang="de-DE" altLang="x-none" sz="2700" b="1" dirty="0">
                <a:solidFill>
                  <a:srgbClr val="C00000"/>
                </a:solidFill>
                <a:latin typeface="Arial" panose="020B0604020202020204" pitchFamily="34" charset="0"/>
              </a:rPr>
              <a:t>Bài </a:t>
            </a:r>
            <a:r>
              <a:rPr lang="pt-BR" altLang="x-none" sz="2700" b="1" dirty="0">
                <a:solidFill>
                  <a:srgbClr val="C00000"/>
                </a:solidFill>
                <a:latin typeface="Arial" panose="020B0604020202020204" pitchFamily="34" charset="0"/>
              </a:rPr>
              <a:t>5</a:t>
            </a:r>
            <a:r>
              <a:rPr lang="pt-BR" altLang="x-none" sz="2700" b="1" dirty="0">
                <a:latin typeface="Arial" panose="020B0604020202020204" pitchFamily="34" charset="0"/>
              </a:rPr>
              <a:t>. </a:t>
            </a:r>
            <a:r>
              <a:rPr lang="pt-BR" altLang="x-none" sz="2700" b="1" dirty="0">
                <a:solidFill>
                  <a:srgbClr val="2D2D8A"/>
                </a:solidFill>
                <a:latin typeface="Arial" panose="020B0604020202020204" pitchFamily="34" charset="0"/>
              </a:rPr>
              <a:t>Một khung dây hình chữ nhật có các cạnh 5cm và 8cm gồm 25 vòng đặt trong từ trường đều có cảm ứng từ B = 4.10</a:t>
            </a:r>
            <a:r>
              <a:rPr lang="pt-BR" altLang="x-none" sz="2700" b="1" baseline="30000" dirty="0">
                <a:solidFill>
                  <a:srgbClr val="2D2D8A"/>
                </a:solidFill>
                <a:latin typeface="Arial" panose="020B0604020202020204" pitchFamily="34" charset="0"/>
              </a:rPr>
              <a:t>-2</a:t>
            </a:r>
            <a:r>
              <a:rPr lang="pt-BR" altLang="x-none" sz="2700" b="1" dirty="0">
                <a:solidFill>
                  <a:srgbClr val="2D2D8A"/>
                </a:solidFill>
                <a:latin typeface="Arial" panose="020B0604020202020204" pitchFamily="34" charset="0"/>
              </a:rPr>
              <a:t>T. Pháp tuyến của khung hợp với vectơ góc 60</a:t>
            </a:r>
            <a:r>
              <a:rPr lang="pt-BR" altLang="x-none" sz="2700" b="1" baseline="30000" dirty="0">
                <a:solidFill>
                  <a:srgbClr val="2D2D8A"/>
                </a:solidFill>
                <a:latin typeface="Arial" panose="020B0604020202020204" pitchFamily="34" charset="0"/>
              </a:rPr>
              <a:t>0</a:t>
            </a:r>
            <a:r>
              <a:rPr lang="pt-BR" altLang="x-none" sz="2700" b="1" dirty="0">
                <a:solidFill>
                  <a:srgbClr val="2D2D8A"/>
                </a:solidFill>
                <a:latin typeface="Arial" panose="020B0604020202020204" pitchFamily="34" charset="0"/>
              </a:rPr>
              <a:t>. Tính t</a:t>
            </a:r>
            <a:r>
              <a:rPr sz="2700" b="1" dirty="0">
                <a:solidFill>
                  <a:srgbClr val="2D2D8A"/>
                </a:solidFill>
                <a:latin typeface="Arial" panose="020B0604020202020204" pitchFamily="34" charset="0"/>
              </a:rPr>
              <a:t>ừ thông xuyên qua khung?(2.10</a:t>
            </a:r>
            <a:r>
              <a:rPr sz="2700" b="1" baseline="30000" dirty="0">
                <a:solidFill>
                  <a:srgbClr val="2D2D8A"/>
                </a:solidFill>
                <a:latin typeface="Arial" panose="020B0604020202020204" pitchFamily="34" charset="0"/>
              </a:rPr>
              <a:t>-3</a:t>
            </a:r>
            <a:r>
              <a:rPr sz="2700" b="1" dirty="0">
                <a:solidFill>
                  <a:srgbClr val="2D2D8A"/>
                </a:solidFill>
                <a:latin typeface="Arial" panose="020B0604020202020204" pitchFamily="34" charset="0"/>
              </a:rPr>
              <a:t>Wb)</a:t>
            </a:r>
            <a:endParaRPr sz="2700" b="1" dirty="0">
              <a:solidFill>
                <a:srgbClr val="2D2D8A"/>
              </a:solidFill>
              <a:latin typeface="Arial" panose="020B0604020202020204" pitchFamily="34" charset="0"/>
            </a:endParaRPr>
          </a:p>
          <a:p>
            <a:pPr algn="just"/>
            <a:r>
              <a:rPr lang="de-DE" altLang="x-none" sz="2700" b="1" dirty="0">
                <a:solidFill>
                  <a:srgbClr val="C00000"/>
                </a:solidFill>
                <a:latin typeface="Arial" panose="020B0604020202020204" pitchFamily="34" charset="0"/>
              </a:rPr>
              <a:t>Bài 6</a:t>
            </a:r>
            <a:r>
              <a:rPr lang="de-DE" altLang="x-none" sz="2700" b="1" dirty="0">
                <a:latin typeface="Arial" panose="020B0604020202020204" pitchFamily="34" charset="0"/>
              </a:rPr>
              <a:t>.</a:t>
            </a:r>
            <a:r>
              <a:rPr sz="2700" b="1" dirty="0">
                <a:latin typeface="Arial" panose="020B0604020202020204" pitchFamily="34" charset="0"/>
              </a:rPr>
              <a:t> </a:t>
            </a:r>
            <a:r>
              <a:rPr sz="2700" b="1" dirty="0">
                <a:solidFill>
                  <a:srgbClr val="2D2D8A"/>
                </a:solidFill>
                <a:latin typeface="Arial" panose="020B0604020202020204" pitchFamily="34" charset="0"/>
              </a:rPr>
              <a:t>Một ống dây điện hình trụ có chiều dài 62,8cm gồm 1000vòng, mỗi vòng có diện tích 50cm</a:t>
            </a:r>
            <a:r>
              <a:rPr sz="2700" b="1" baseline="30000" dirty="0">
                <a:solidFill>
                  <a:srgbClr val="2D2D8A"/>
                </a:solidFill>
                <a:latin typeface="Arial" panose="020B0604020202020204" pitchFamily="34" charset="0"/>
              </a:rPr>
              <a:t>2</a:t>
            </a:r>
            <a:r>
              <a:rPr sz="2700" b="1" dirty="0">
                <a:solidFill>
                  <a:srgbClr val="2D2D8A"/>
                </a:solidFill>
                <a:latin typeface="Arial" panose="020B0604020202020204" pitchFamily="34" charset="0"/>
              </a:rPr>
              <a:t>đặt trong không khí. Khi cho dòng điện cường độ bằng 4A chạy qua dây thì từ thông qua ống dây là bao nhiêu?(0,04Wb)</a:t>
            </a:r>
            <a:endParaRPr sz="2700" b="1" dirty="0">
              <a:solidFill>
                <a:srgbClr val="2D2D8A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Content Placeholder 1"/>
          <p:cNvSpPr>
            <a:spLocks noGrp="1"/>
          </p:cNvSpPr>
          <p:nvPr>
            <p:ph/>
          </p:nvPr>
        </p:nvSpPr>
        <p:spPr/>
        <p:txBody>
          <a:bodyPr vert="horz" wrap="square" lIns="91440" tIns="45720" rIns="91440" bIns="45720" numCol="1" anchor="t" anchorCtr="0" compatLnSpc="1"/>
          <a:p>
            <a:pPr marL="0" indent="0" algn="just">
              <a:buNone/>
            </a:pPr>
            <a:r>
              <a:rPr b="1" dirty="0">
                <a:solidFill>
                  <a:srgbClr val="C00000"/>
                </a:solidFill>
              </a:rPr>
              <a:t>Bài 7</a:t>
            </a:r>
            <a:r>
              <a:rPr b="1" dirty="0"/>
              <a:t>. </a:t>
            </a:r>
            <a:r>
              <a:rPr b="1" dirty="0">
                <a:solidFill>
                  <a:srgbClr val="2D2D8A"/>
                </a:solidFill>
              </a:rPr>
              <a:t>Một khung dây hình tròn diện tích 20cm</a:t>
            </a:r>
            <a:r>
              <a:rPr b="1" baseline="30000" dirty="0">
                <a:solidFill>
                  <a:srgbClr val="2D2D8A"/>
                </a:solidFill>
              </a:rPr>
              <a:t>2</a:t>
            </a:r>
            <a:r>
              <a:rPr b="1" dirty="0">
                <a:solidFill>
                  <a:srgbClr val="2D2D8A"/>
                </a:solidFill>
              </a:rPr>
              <a:t>, gồm 10 vòng dây đặt trong từ trường đều có B = 0</a:t>
            </a:r>
            <a:r>
              <a:rPr lang="en-US" b="1" dirty="0">
                <a:solidFill>
                  <a:srgbClr val="2D2D8A"/>
                </a:solidFill>
              </a:rPr>
              <a:t>,</a:t>
            </a:r>
            <a:r>
              <a:rPr b="1" dirty="0">
                <a:solidFill>
                  <a:srgbClr val="2D2D8A"/>
                </a:solidFill>
              </a:rPr>
              <a:t>05T. Mặt phẳng khung dây vuông góc  với các đường cảm ứng từ. Tính độ biến thiên từ thông nếu:</a:t>
            </a:r>
            <a:endParaRPr b="1" dirty="0">
              <a:solidFill>
                <a:srgbClr val="2D2D8A"/>
              </a:solidFill>
            </a:endParaRPr>
          </a:p>
          <a:p>
            <a:pPr marL="0" indent="0">
              <a:buFontTx/>
              <a:buAutoNum type="alphaLcPeriod"/>
            </a:pPr>
            <a:r>
              <a:rPr lang="en-US" b="1" dirty="0">
                <a:solidFill>
                  <a:srgbClr val="2D2D8A"/>
                </a:solidFill>
              </a:rPr>
              <a:t> T</a:t>
            </a:r>
            <a:r>
              <a:rPr b="1" dirty="0">
                <a:solidFill>
                  <a:srgbClr val="2D2D8A"/>
                </a:solidFill>
              </a:rPr>
              <a:t>ịnh tiến khung dây</a:t>
            </a:r>
            <a:endParaRPr b="1" dirty="0">
              <a:solidFill>
                <a:srgbClr val="2D2D8A"/>
              </a:solidFill>
            </a:endParaRPr>
          </a:p>
          <a:p>
            <a:pPr marL="0" indent="0">
              <a:buNone/>
            </a:pPr>
            <a:r>
              <a:rPr b="1" dirty="0">
                <a:solidFill>
                  <a:srgbClr val="2D2D8A"/>
                </a:solidFill>
              </a:rPr>
              <a:t>b. Quay khung 180</a:t>
            </a:r>
            <a:r>
              <a:rPr b="1" baseline="30000" dirty="0">
                <a:solidFill>
                  <a:srgbClr val="2D2D8A"/>
                </a:solidFill>
              </a:rPr>
              <a:t>0</a:t>
            </a:r>
            <a:r>
              <a:rPr b="1" dirty="0">
                <a:solidFill>
                  <a:srgbClr val="2D2D8A"/>
                </a:solidFill>
              </a:rPr>
              <a:t> quanh đường kính của khung.</a:t>
            </a:r>
            <a:endParaRPr b="1" dirty="0">
              <a:solidFill>
                <a:srgbClr val="2D2D8A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</a:rPr>
              <a:t>Học sinh làm bài 1, 2, 3, 4, 5, 6, 7 vào tập</a:t>
            </a:r>
            <a:endParaRPr lang="en-US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Text Box 4"/>
          <p:cNvSpPr>
            <a:spLocks noGrp="1"/>
          </p:cNvSpPr>
          <p:nvPr>
            <p:ph/>
          </p:nvPr>
        </p:nvSpPr>
        <p:spPr>
          <a:xfrm>
            <a:off x="457200" y="850900"/>
            <a:ext cx="8229600" cy="523875"/>
          </a:xfrm>
        </p:spPr>
        <p:txBody>
          <a:bodyPr vert="horz" wrap="square" lIns="91440" tIns="45720" rIns="91440" bIns="45720" anchor="t">
            <a:spAutoFit/>
          </a:bodyPr>
          <a:p>
            <a:pPr marL="0" indent="0" eaLnBrk="1" hangingPunct="1">
              <a:spcBef>
                <a:spcPct val="50000"/>
              </a:spcBef>
              <a:buNone/>
            </a:pPr>
            <a:r>
              <a:rPr sz="2800" b="1" dirty="0">
                <a:solidFill>
                  <a:srgbClr val="C00000"/>
                </a:solidFill>
              </a:rPr>
              <a:t>I. TỪ THÔNG</a:t>
            </a:r>
            <a:endParaRPr sz="2800" b="1" dirty="0">
              <a:solidFill>
                <a:srgbClr val="C00000"/>
              </a:solidFill>
            </a:endParaRPr>
          </a:p>
        </p:txBody>
      </p:sp>
      <p:sp>
        <p:nvSpPr>
          <p:cNvPr id="4" name="Text Box 7"/>
          <p:cNvSpPr txBox="1"/>
          <p:nvPr/>
        </p:nvSpPr>
        <p:spPr>
          <a:xfrm>
            <a:off x="808038" y="1371600"/>
            <a:ext cx="42672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800" b="1" dirty="0">
                <a:solidFill>
                  <a:srgbClr val="C00000"/>
                </a:solidFill>
                <a:latin typeface="Arial" panose="020B0604020202020204" pitchFamily="34" charset="0"/>
              </a:rPr>
              <a:t>2. Đơn vị của từ thông</a:t>
            </a:r>
            <a:endParaRPr sz="2800" b="1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5" name="Text Box 73"/>
          <p:cNvSpPr txBox="1"/>
          <p:nvPr/>
        </p:nvSpPr>
        <p:spPr>
          <a:xfrm>
            <a:off x="808038" y="2286000"/>
            <a:ext cx="79248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800" b="1" dirty="0">
                <a:latin typeface="Arial" panose="020B0604020202020204" pitchFamily="34" charset="0"/>
              </a:rPr>
              <a:t>* Đơn vị của từ thông là vêbe, kí hiệu (Wb).</a:t>
            </a:r>
            <a:endParaRPr sz="2800" b="1" dirty="0">
              <a:latin typeface="Arial" panose="020B0604020202020204" pitchFamily="34" charset="0"/>
            </a:endParaRPr>
          </a:p>
        </p:txBody>
      </p:sp>
      <p:sp>
        <p:nvSpPr>
          <p:cNvPr id="6" name="Text Box 74"/>
          <p:cNvSpPr txBox="1"/>
          <p:nvPr/>
        </p:nvSpPr>
        <p:spPr>
          <a:xfrm>
            <a:off x="781050" y="2971800"/>
            <a:ext cx="72390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000" dirty="0">
                <a:latin typeface="Arial" panose="020B0604020202020204" pitchFamily="34" charset="0"/>
              </a:rPr>
              <a:t> </a:t>
            </a:r>
            <a:r>
              <a:rPr sz="2800" b="1" dirty="0">
                <a:latin typeface="Arial" panose="020B0604020202020204" pitchFamily="34" charset="0"/>
              </a:rPr>
              <a:t>Nếu S:(m</a:t>
            </a:r>
            <a:r>
              <a:rPr sz="2800" b="1" baseline="30000" dirty="0">
                <a:latin typeface="Arial" panose="020B0604020202020204" pitchFamily="34" charset="0"/>
              </a:rPr>
              <a:t>2</a:t>
            </a:r>
            <a:r>
              <a:rPr sz="2800" b="1" dirty="0">
                <a:latin typeface="Arial" panose="020B0604020202020204" pitchFamily="34" charset="0"/>
              </a:rPr>
              <a:t>);     B:(T);      Thì </a:t>
            </a:r>
            <a:r>
              <a:rPr sz="2800" b="1" dirty="0">
                <a:latin typeface="Arial" panose="020B0604020202020204" pitchFamily="34" charset="0"/>
                <a:sym typeface="Symbol" panose="05050102010706020507" pitchFamily="18" charset="2"/>
              </a:rPr>
              <a:t>: (Wb</a:t>
            </a:r>
            <a:r>
              <a:rPr dirty="0">
                <a:latin typeface="Arial" panose="020B0604020202020204" pitchFamily="34" charset="0"/>
                <a:sym typeface="Symbol" panose="05050102010706020507" pitchFamily="18" charset="2"/>
              </a:rPr>
              <a:t>)</a:t>
            </a:r>
            <a:endParaRPr dirty="0"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gradFill rotWithShape="1">
            <a:gsLst>
              <a:gs pos="0">
                <a:srgbClr val="0000FF"/>
              </a:gs>
              <a:gs pos="50000">
                <a:schemeClr val="bg1"/>
              </a:gs>
              <a:gs pos="100000">
                <a:srgbClr val="0000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p>
            <a:pPr algn="ctr"/>
            <a:r>
              <a:rPr sz="3500" b="1" dirty="0">
                <a:solidFill>
                  <a:schemeClr val="tx2"/>
                </a:solidFill>
                <a:latin typeface="Arial" panose="020B0604020202020204" pitchFamily="34" charset="0"/>
              </a:rPr>
              <a:t>BÀI 23: TỪ THÔNG. CẢM ỨNG ĐIỆN TỪ</a:t>
            </a:r>
            <a:endParaRPr sz="3500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0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>
                                            <p:txEl>
                                              <p:charRg st="0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>
                                            <p:txEl>
                                              <p:charRg st="0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>
                                            <p:txEl>
                                              <p:charRg st="0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0" end="4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5">
                                            <p:txEl>
                                              <p:charRg st="0" end="4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5">
                                            <p:txEl>
                                              <p:charRg st="0" end="4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5">
                                            <p:txEl>
                                              <p:charRg st="0" end="4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charRg st="0" end="4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6">
                                            <p:txEl>
                                              <p:charRg st="0" end="4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6">
                                            <p:txEl>
                                              <p:charRg st="0" end="4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6">
                                            <p:txEl>
                                              <p:charRg st="0" end="4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gradFill rotWithShape="1">
            <a:gsLst>
              <a:gs pos="0">
                <a:srgbClr val="0000FF"/>
              </a:gs>
              <a:gs pos="50000">
                <a:schemeClr val="bg1"/>
              </a:gs>
              <a:gs pos="100000">
                <a:srgbClr val="0000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p>
            <a:pPr algn="ctr"/>
            <a:r>
              <a:rPr sz="3500" b="1" dirty="0">
                <a:solidFill>
                  <a:schemeClr val="tx2"/>
                </a:solidFill>
                <a:latin typeface="Arial" panose="020B0604020202020204" pitchFamily="34" charset="0"/>
              </a:rPr>
              <a:t>BÀI 23: TỪ THÔNG. CẢM ỨNG ĐIỆN TỪ</a:t>
            </a:r>
            <a:endParaRPr sz="3500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84009" name="Text Box 41"/>
          <p:cNvSpPr txBox="1"/>
          <p:nvPr/>
        </p:nvSpPr>
        <p:spPr>
          <a:xfrm>
            <a:off x="190500" y="1828800"/>
            <a:ext cx="67056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800" b="1" dirty="0">
                <a:solidFill>
                  <a:srgbClr val="C00000"/>
                </a:solidFill>
                <a:latin typeface="Arial" panose="020B0604020202020204" pitchFamily="34" charset="0"/>
              </a:rPr>
              <a:t>II. HIỆN TƯỢNG CẢM ỨNG ĐIỆN TỪ</a:t>
            </a:r>
            <a:endParaRPr sz="2800" b="1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84010" name="Text Box 42"/>
          <p:cNvSpPr txBox="1"/>
          <p:nvPr/>
        </p:nvSpPr>
        <p:spPr>
          <a:xfrm>
            <a:off x="419100" y="2209800"/>
            <a:ext cx="3001963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800" b="1" dirty="0">
                <a:solidFill>
                  <a:srgbClr val="C00000"/>
                </a:solidFill>
                <a:latin typeface="Arial" panose="020B0604020202020204" pitchFamily="34" charset="0"/>
              </a:rPr>
              <a:t>1. Thí nghiệm:</a:t>
            </a:r>
            <a:endParaRPr sz="2800" b="1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84011" name="Text Box 43"/>
          <p:cNvSpPr txBox="1"/>
          <p:nvPr/>
        </p:nvSpPr>
        <p:spPr>
          <a:xfrm>
            <a:off x="419100" y="2921000"/>
            <a:ext cx="31242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800" b="1" dirty="0">
                <a:solidFill>
                  <a:srgbClr val="C00000"/>
                </a:solidFill>
                <a:latin typeface="Arial" panose="020B0604020202020204" pitchFamily="34" charset="0"/>
              </a:rPr>
              <a:t>a. Thí nghiệm 1:</a:t>
            </a:r>
            <a:endParaRPr sz="2800" b="1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84012" name="Text Box 44"/>
          <p:cNvSpPr txBox="1"/>
          <p:nvPr/>
        </p:nvSpPr>
        <p:spPr>
          <a:xfrm>
            <a:off x="3276600" y="2938463"/>
            <a:ext cx="55626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800" b="1" dirty="0">
                <a:latin typeface="Arial" panose="020B0604020202020204" pitchFamily="34" charset="0"/>
              </a:rPr>
              <a:t>Thay đổi B để từ thông thay đổi</a:t>
            </a:r>
            <a:endParaRPr sz="2800" b="1" dirty="0">
              <a:latin typeface="Arial" panose="020B0604020202020204" pitchFamily="34" charset="0"/>
            </a:endParaRPr>
          </a:p>
        </p:txBody>
      </p:sp>
      <p:sp>
        <p:nvSpPr>
          <p:cNvPr id="5127" name="Text Box 4"/>
          <p:cNvSpPr txBox="1"/>
          <p:nvPr/>
        </p:nvSpPr>
        <p:spPr>
          <a:xfrm>
            <a:off x="185738" y="609600"/>
            <a:ext cx="29337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800" b="1" dirty="0">
                <a:solidFill>
                  <a:srgbClr val="C00000"/>
                </a:solidFill>
                <a:latin typeface="Arial" panose="020B0604020202020204" pitchFamily="34" charset="0"/>
              </a:rPr>
              <a:t>I. TỪ THÔNG</a:t>
            </a:r>
            <a:endParaRPr sz="2800" b="1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5128" name="Rectangle 1"/>
          <p:cNvSpPr/>
          <p:nvPr/>
        </p:nvSpPr>
        <p:spPr>
          <a:xfrm>
            <a:off x="1863725" y="1143000"/>
            <a:ext cx="2509838" cy="5238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sz="2800" b="1" dirty="0">
                <a:latin typeface="Arial" panose="020B0604020202020204" pitchFamily="34" charset="0"/>
                <a:sym typeface="Symbol" panose="05050102010706020507" pitchFamily="18" charset="2"/>
              </a:rPr>
              <a:t> = B.S.cos </a:t>
            </a:r>
            <a:endParaRPr sz="28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09">
                                            <p:txEl>
                                              <p:charRg st="0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4009">
                                            <p:txEl>
                                              <p:charRg st="0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4009">
                                            <p:txEl>
                                              <p:charRg st="0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4009">
                                            <p:txEl>
                                              <p:charRg st="0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10">
                                            <p:txEl>
                                              <p:charRg st="0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84010">
                                            <p:txEl>
                                              <p:charRg st="0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84010">
                                            <p:txEl>
                                              <p:charRg st="0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84010">
                                            <p:txEl>
                                              <p:charRg st="0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11">
                                            <p:txEl>
                                              <p:charRg st="0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84011">
                                            <p:txEl>
                                              <p:charRg st="0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84011">
                                            <p:txEl>
                                              <p:charRg st="0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84011">
                                            <p:txEl>
                                              <p:charRg st="0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840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840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840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0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Rectangle 2" descr="Medium wood"/>
          <p:cNvSpPr/>
          <p:nvPr/>
        </p:nvSpPr>
        <p:spPr>
          <a:xfrm>
            <a:off x="5562600" y="5638800"/>
            <a:ext cx="2665413" cy="488950"/>
          </a:xfrm>
          <a:prstGeom prst="rect">
            <a:avLst/>
          </a:prstGeom>
          <a:blipFill rotWithShape="1">
            <a:blip r:embed="rId1"/>
          </a:blipFill>
          <a:ln w="9525" cap="flat" cmpd="sng">
            <a:prstDash val="solid"/>
            <a:miter/>
            <a:headEnd type="none" w="med" len="med"/>
            <a:tailEnd type="none" w="med" len="med"/>
          </a:ln>
          <a:scene3d>
            <a:camera prst="legacyObliqueTopRight">
              <a:rot lat="0" lon="0" rev="0"/>
            </a:camera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996633"/>
            </a:extrusionClr>
          </a:sp3d>
        </p:spPr>
        <p:txBody>
          <a:bodyPr wrap="none" anchor="ctr">
            <a:flatTx/>
          </a:bodyPr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6147" name="AutoShape 3"/>
          <p:cNvSpPr/>
          <p:nvPr/>
        </p:nvSpPr>
        <p:spPr>
          <a:xfrm>
            <a:off x="7154863" y="5741988"/>
            <a:ext cx="184150" cy="184150"/>
          </a:xfrm>
          <a:custGeom>
            <a:avLst/>
            <a:gdLst>
              <a:gd name="txL" fmla="*/ 3163 w 21600"/>
              <a:gd name="txT" fmla="*/ 3163 h 21600"/>
              <a:gd name="txR" fmla="*/ 18437 w 21600"/>
              <a:gd name="txB" fmla="*/ 18437 h 21600"/>
            </a:gdLst>
            <a:ahLst/>
            <a:cxnLst>
              <a:cxn ang="0">
                <a:pos x="6692335" y="0"/>
              </a:cxn>
              <a:cxn ang="0">
                <a:pos x="1959987" y="1959987"/>
              </a:cxn>
              <a:cxn ang="0">
                <a:pos x="0" y="6692335"/>
              </a:cxn>
              <a:cxn ang="0">
                <a:pos x="1959987" y="11424683"/>
              </a:cxn>
              <a:cxn ang="0">
                <a:pos x="6692335" y="13384670"/>
              </a:cxn>
              <a:cxn ang="0">
                <a:pos x="11424683" y="11424683"/>
              </a:cxn>
              <a:cxn ang="0">
                <a:pos x="13384670" y="6692335"/>
              </a:cxn>
              <a:cxn ang="0">
                <a:pos x="11424683" y="1959987"/>
              </a:cxn>
            </a:cxnLst>
            <a:rect l="txL" t="txT" r="txR" b="txB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00CCFF">
              <a:alpha val="100000"/>
            </a:srgbClr>
          </a:solidFill>
          <a:ln w="12700" cap="flat" cmpd="sng">
            <a:solidFill>
              <a:srgbClr val="FF3300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6148" name="AutoShape 4"/>
          <p:cNvSpPr/>
          <p:nvPr/>
        </p:nvSpPr>
        <p:spPr>
          <a:xfrm>
            <a:off x="6437313" y="5741988"/>
            <a:ext cx="184150" cy="184150"/>
          </a:xfrm>
          <a:custGeom>
            <a:avLst/>
            <a:gdLst>
              <a:gd name="txL" fmla="*/ 3163 w 21600"/>
              <a:gd name="txT" fmla="*/ 3163 h 21600"/>
              <a:gd name="txR" fmla="*/ 18437 w 21600"/>
              <a:gd name="txB" fmla="*/ 18437 h 21600"/>
            </a:gdLst>
            <a:ahLst/>
            <a:cxnLst>
              <a:cxn ang="0">
                <a:pos x="6692335" y="0"/>
              </a:cxn>
              <a:cxn ang="0">
                <a:pos x="1959987" y="1959987"/>
              </a:cxn>
              <a:cxn ang="0">
                <a:pos x="0" y="6692335"/>
              </a:cxn>
              <a:cxn ang="0">
                <a:pos x="1959987" y="11424683"/>
              </a:cxn>
              <a:cxn ang="0">
                <a:pos x="6692335" y="13384670"/>
              </a:cxn>
              <a:cxn ang="0">
                <a:pos x="11424683" y="11424683"/>
              </a:cxn>
              <a:cxn ang="0">
                <a:pos x="13384670" y="6692335"/>
              </a:cxn>
              <a:cxn ang="0">
                <a:pos x="11424683" y="1959987"/>
              </a:cxn>
            </a:cxnLst>
            <a:rect l="txL" t="txT" r="txR" b="txB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FFFF00">
              <a:alpha val="100000"/>
            </a:srgbClr>
          </a:solidFill>
          <a:ln w="12700" cap="flat" cmpd="sng">
            <a:solidFill>
              <a:srgbClr val="0000FF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6149" name="Arc 5"/>
          <p:cNvSpPr/>
          <p:nvPr/>
        </p:nvSpPr>
        <p:spPr>
          <a:xfrm flipH="1">
            <a:off x="4633913" y="1171575"/>
            <a:ext cx="468312" cy="1978025"/>
          </a:xfrm>
          <a:custGeom>
            <a:avLst/>
            <a:gdLst/>
            <a:ahLst/>
            <a:cxnLst>
              <a:cxn ang="0">
                <a:pos x="204240490" y="2147483647"/>
              </a:cxn>
              <a:cxn ang="0">
                <a:pos x="214075779" y="0"/>
              </a:cxn>
              <a:cxn ang="0">
                <a:pos x="220139704" y="2081941747"/>
              </a:cxn>
            </a:cxnLst>
            <a:pathLst>
              <a:path w="21600" h="43136" fill="none">
                <a:moveTo>
                  <a:pt x="20040" y="43135"/>
                </a:moveTo>
                <a:cubicBezTo>
                  <a:pt x="8745" y="42317"/>
                  <a:pt x="0" y="32916"/>
                  <a:pt x="0" y="21592"/>
                </a:cubicBezTo>
                <a:cubicBezTo>
                  <a:pt x="-1" y="9894"/>
                  <a:pt x="9311" y="322"/>
                  <a:pt x="21005" y="0"/>
                </a:cubicBezTo>
              </a:path>
              <a:path w="21600" h="43136" stroke="0">
                <a:moveTo>
                  <a:pt x="20040" y="43135"/>
                </a:moveTo>
                <a:cubicBezTo>
                  <a:pt x="8745" y="42317"/>
                  <a:pt x="0" y="32916"/>
                  <a:pt x="0" y="21592"/>
                </a:cubicBezTo>
                <a:cubicBezTo>
                  <a:pt x="-1" y="9894"/>
                  <a:pt x="9311" y="322"/>
                  <a:pt x="21005" y="0"/>
                </a:cubicBezTo>
                <a:lnTo>
                  <a:pt x="21600" y="21592"/>
                </a:lnTo>
                <a:lnTo>
                  <a:pt x="20040" y="43135"/>
                </a:lnTo>
                <a:close/>
              </a:path>
            </a:pathLst>
          </a:custGeom>
          <a:noFill/>
          <a:ln w="76200" cap="flat" cmpd="sng">
            <a:solidFill>
              <a:srgbClr val="993300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6150" name="Arc 6"/>
          <p:cNvSpPr/>
          <p:nvPr/>
        </p:nvSpPr>
        <p:spPr>
          <a:xfrm flipH="1">
            <a:off x="4462463" y="1165225"/>
            <a:ext cx="749300" cy="1981200"/>
          </a:xfrm>
          <a:custGeom>
            <a:avLst/>
            <a:gdLst/>
            <a:ahLst/>
            <a:cxnLst>
              <a:cxn ang="0">
                <a:pos x="352796075" y="2147483647"/>
              </a:cxn>
              <a:cxn ang="0">
                <a:pos x="214597289" y="0"/>
              </a:cxn>
              <a:cxn ang="0">
                <a:pos x="220676228" y="2083857874"/>
              </a:cxn>
            </a:cxnLst>
            <a:pathLst>
              <a:path w="34532" h="43192" fill="none">
                <a:moveTo>
                  <a:pt x="34531" y="38892"/>
                </a:moveTo>
                <a:cubicBezTo>
                  <a:pt x="30798" y="41683"/>
                  <a:pt x="26261" y="43191"/>
                  <a:pt x="21600" y="43192"/>
                </a:cubicBezTo>
                <a:cubicBezTo>
                  <a:pt x="9670" y="43192"/>
                  <a:pt x="0" y="33521"/>
                  <a:pt x="0" y="21592"/>
                </a:cubicBezTo>
                <a:cubicBezTo>
                  <a:pt x="-1" y="9894"/>
                  <a:pt x="9311" y="322"/>
                  <a:pt x="21005" y="0"/>
                </a:cubicBezTo>
              </a:path>
              <a:path w="34532" h="43192" stroke="0">
                <a:moveTo>
                  <a:pt x="34531" y="38892"/>
                </a:moveTo>
                <a:cubicBezTo>
                  <a:pt x="30798" y="41683"/>
                  <a:pt x="26261" y="43191"/>
                  <a:pt x="21600" y="43192"/>
                </a:cubicBezTo>
                <a:cubicBezTo>
                  <a:pt x="9670" y="43192"/>
                  <a:pt x="0" y="33521"/>
                  <a:pt x="0" y="21592"/>
                </a:cubicBezTo>
                <a:cubicBezTo>
                  <a:pt x="-1" y="9894"/>
                  <a:pt x="9311" y="322"/>
                  <a:pt x="21005" y="0"/>
                </a:cubicBezTo>
                <a:lnTo>
                  <a:pt x="21600" y="21592"/>
                </a:lnTo>
                <a:lnTo>
                  <a:pt x="34531" y="38892"/>
                </a:lnTo>
                <a:close/>
              </a:path>
            </a:pathLst>
          </a:custGeom>
          <a:noFill/>
          <a:ln w="76200" cap="flat" cmpd="sng">
            <a:solidFill>
              <a:srgbClr val="993300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6151" name="Arc 7"/>
          <p:cNvSpPr/>
          <p:nvPr/>
        </p:nvSpPr>
        <p:spPr>
          <a:xfrm flipH="1">
            <a:off x="4573588" y="1173163"/>
            <a:ext cx="749300" cy="1981200"/>
          </a:xfrm>
          <a:custGeom>
            <a:avLst/>
            <a:gdLst/>
            <a:ahLst/>
            <a:cxnLst>
              <a:cxn ang="0">
                <a:pos x="352796075" y="2147483647"/>
              </a:cxn>
              <a:cxn ang="0">
                <a:pos x="214597289" y="0"/>
              </a:cxn>
              <a:cxn ang="0">
                <a:pos x="220676228" y="2083857874"/>
              </a:cxn>
            </a:cxnLst>
            <a:pathLst>
              <a:path w="34532" h="43192" fill="none">
                <a:moveTo>
                  <a:pt x="34531" y="38892"/>
                </a:moveTo>
                <a:cubicBezTo>
                  <a:pt x="30798" y="41683"/>
                  <a:pt x="26261" y="43191"/>
                  <a:pt x="21600" y="43192"/>
                </a:cubicBezTo>
                <a:cubicBezTo>
                  <a:pt x="9670" y="43192"/>
                  <a:pt x="0" y="33521"/>
                  <a:pt x="0" y="21592"/>
                </a:cubicBezTo>
                <a:cubicBezTo>
                  <a:pt x="-1" y="9894"/>
                  <a:pt x="9311" y="322"/>
                  <a:pt x="21005" y="0"/>
                </a:cubicBezTo>
              </a:path>
              <a:path w="34532" h="43192" stroke="0">
                <a:moveTo>
                  <a:pt x="34531" y="38892"/>
                </a:moveTo>
                <a:cubicBezTo>
                  <a:pt x="30798" y="41683"/>
                  <a:pt x="26261" y="43191"/>
                  <a:pt x="21600" y="43192"/>
                </a:cubicBezTo>
                <a:cubicBezTo>
                  <a:pt x="9670" y="43192"/>
                  <a:pt x="0" y="33521"/>
                  <a:pt x="0" y="21592"/>
                </a:cubicBezTo>
                <a:cubicBezTo>
                  <a:pt x="-1" y="9894"/>
                  <a:pt x="9311" y="322"/>
                  <a:pt x="21005" y="0"/>
                </a:cubicBezTo>
                <a:lnTo>
                  <a:pt x="21600" y="21592"/>
                </a:lnTo>
                <a:lnTo>
                  <a:pt x="34531" y="38892"/>
                </a:lnTo>
                <a:close/>
              </a:path>
            </a:pathLst>
          </a:custGeom>
          <a:noFill/>
          <a:ln w="76200" cap="flat" cmpd="sng">
            <a:solidFill>
              <a:srgbClr val="993300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6152" name="Arc 8"/>
          <p:cNvSpPr/>
          <p:nvPr/>
        </p:nvSpPr>
        <p:spPr>
          <a:xfrm flipH="1">
            <a:off x="4676775" y="1173163"/>
            <a:ext cx="749300" cy="1981200"/>
          </a:xfrm>
          <a:custGeom>
            <a:avLst/>
            <a:gdLst/>
            <a:ahLst/>
            <a:cxnLst>
              <a:cxn ang="0">
                <a:pos x="352796075" y="2147483647"/>
              </a:cxn>
              <a:cxn ang="0">
                <a:pos x="214597289" y="0"/>
              </a:cxn>
              <a:cxn ang="0">
                <a:pos x="220676228" y="2083857874"/>
              </a:cxn>
            </a:cxnLst>
            <a:pathLst>
              <a:path w="34532" h="43192" fill="none">
                <a:moveTo>
                  <a:pt x="34531" y="38892"/>
                </a:moveTo>
                <a:cubicBezTo>
                  <a:pt x="30798" y="41683"/>
                  <a:pt x="26261" y="43191"/>
                  <a:pt x="21600" y="43192"/>
                </a:cubicBezTo>
                <a:cubicBezTo>
                  <a:pt x="9670" y="43192"/>
                  <a:pt x="0" y="33521"/>
                  <a:pt x="0" y="21592"/>
                </a:cubicBezTo>
                <a:cubicBezTo>
                  <a:pt x="-1" y="9894"/>
                  <a:pt x="9311" y="322"/>
                  <a:pt x="21005" y="0"/>
                </a:cubicBezTo>
              </a:path>
              <a:path w="34532" h="43192" stroke="0">
                <a:moveTo>
                  <a:pt x="34531" y="38892"/>
                </a:moveTo>
                <a:cubicBezTo>
                  <a:pt x="30798" y="41683"/>
                  <a:pt x="26261" y="43191"/>
                  <a:pt x="21600" y="43192"/>
                </a:cubicBezTo>
                <a:cubicBezTo>
                  <a:pt x="9670" y="43192"/>
                  <a:pt x="0" y="33521"/>
                  <a:pt x="0" y="21592"/>
                </a:cubicBezTo>
                <a:cubicBezTo>
                  <a:pt x="-1" y="9894"/>
                  <a:pt x="9311" y="322"/>
                  <a:pt x="21005" y="0"/>
                </a:cubicBezTo>
                <a:lnTo>
                  <a:pt x="21600" y="21592"/>
                </a:lnTo>
                <a:lnTo>
                  <a:pt x="34531" y="38892"/>
                </a:lnTo>
                <a:close/>
              </a:path>
            </a:pathLst>
          </a:custGeom>
          <a:noFill/>
          <a:ln w="76200" cap="flat" cmpd="sng">
            <a:solidFill>
              <a:srgbClr val="993300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6153" name="Arc 9"/>
          <p:cNvSpPr/>
          <p:nvPr/>
        </p:nvSpPr>
        <p:spPr>
          <a:xfrm flipH="1">
            <a:off x="4779963" y="1173163"/>
            <a:ext cx="749300" cy="1981200"/>
          </a:xfrm>
          <a:custGeom>
            <a:avLst/>
            <a:gdLst/>
            <a:ahLst/>
            <a:cxnLst>
              <a:cxn ang="0">
                <a:pos x="352796075" y="2147483647"/>
              </a:cxn>
              <a:cxn ang="0">
                <a:pos x="214597289" y="0"/>
              </a:cxn>
              <a:cxn ang="0">
                <a:pos x="220676228" y="2083857874"/>
              </a:cxn>
            </a:cxnLst>
            <a:pathLst>
              <a:path w="34532" h="43192" fill="none">
                <a:moveTo>
                  <a:pt x="34531" y="38892"/>
                </a:moveTo>
                <a:cubicBezTo>
                  <a:pt x="30798" y="41683"/>
                  <a:pt x="26261" y="43191"/>
                  <a:pt x="21600" y="43192"/>
                </a:cubicBezTo>
                <a:cubicBezTo>
                  <a:pt x="9670" y="43192"/>
                  <a:pt x="0" y="33521"/>
                  <a:pt x="0" y="21592"/>
                </a:cubicBezTo>
                <a:cubicBezTo>
                  <a:pt x="-1" y="9894"/>
                  <a:pt x="9311" y="322"/>
                  <a:pt x="21005" y="0"/>
                </a:cubicBezTo>
              </a:path>
              <a:path w="34532" h="43192" stroke="0">
                <a:moveTo>
                  <a:pt x="34531" y="38892"/>
                </a:moveTo>
                <a:cubicBezTo>
                  <a:pt x="30798" y="41683"/>
                  <a:pt x="26261" y="43191"/>
                  <a:pt x="21600" y="43192"/>
                </a:cubicBezTo>
                <a:cubicBezTo>
                  <a:pt x="9670" y="43192"/>
                  <a:pt x="0" y="33521"/>
                  <a:pt x="0" y="21592"/>
                </a:cubicBezTo>
                <a:cubicBezTo>
                  <a:pt x="-1" y="9894"/>
                  <a:pt x="9311" y="322"/>
                  <a:pt x="21005" y="0"/>
                </a:cubicBezTo>
                <a:lnTo>
                  <a:pt x="21600" y="21592"/>
                </a:lnTo>
                <a:lnTo>
                  <a:pt x="34531" y="38892"/>
                </a:lnTo>
                <a:close/>
              </a:path>
            </a:pathLst>
          </a:custGeom>
          <a:noFill/>
          <a:ln w="76200" cap="flat" cmpd="sng">
            <a:solidFill>
              <a:srgbClr val="993300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6154" name="Arc 10"/>
          <p:cNvSpPr/>
          <p:nvPr/>
        </p:nvSpPr>
        <p:spPr>
          <a:xfrm flipH="1">
            <a:off x="5160963" y="1173163"/>
            <a:ext cx="468312" cy="1766887"/>
          </a:xfrm>
          <a:custGeom>
            <a:avLst/>
            <a:gdLst/>
            <a:ahLst/>
            <a:cxnLst>
              <a:cxn ang="0">
                <a:pos x="83438932" y="2147483647"/>
              </a:cxn>
              <a:cxn ang="0">
                <a:pos x="214075779" y="0"/>
              </a:cxn>
              <a:cxn ang="0">
                <a:pos x="220139704" y="2083334659"/>
              </a:cxn>
            </a:cxnLst>
            <a:pathLst>
              <a:path w="21600" h="38523" fill="none">
                <a:moveTo>
                  <a:pt x="8187" y="38522"/>
                </a:moveTo>
                <a:cubicBezTo>
                  <a:pt x="3015" y="34425"/>
                  <a:pt x="0" y="28189"/>
                  <a:pt x="0" y="21592"/>
                </a:cubicBezTo>
                <a:cubicBezTo>
                  <a:pt x="-1" y="9894"/>
                  <a:pt x="9311" y="322"/>
                  <a:pt x="21005" y="0"/>
                </a:cubicBezTo>
              </a:path>
              <a:path w="21600" h="38523" stroke="0">
                <a:moveTo>
                  <a:pt x="8187" y="38522"/>
                </a:moveTo>
                <a:cubicBezTo>
                  <a:pt x="3015" y="34425"/>
                  <a:pt x="0" y="28189"/>
                  <a:pt x="0" y="21592"/>
                </a:cubicBezTo>
                <a:cubicBezTo>
                  <a:pt x="-1" y="9894"/>
                  <a:pt x="9311" y="322"/>
                  <a:pt x="21005" y="0"/>
                </a:cubicBezTo>
                <a:lnTo>
                  <a:pt x="21600" y="21592"/>
                </a:lnTo>
                <a:lnTo>
                  <a:pt x="8187" y="38522"/>
                </a:lnTo>
                <a:close/>
              </a:path>
            </a:pathLst>
          </a:custGeom>
          <a:noFill/>
          <a:ln w="76200" cap="flat" cmpd="sng">
            <a:solidFill>
              <a:srgbClr val="993300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grpSp>
        <p:nvGrpSpPr>
          <p:cNvPr id="85003" name="Group 11"/>
          <p:cNvGrpSpPr/>
          <p:nvPr/>
        </p:nvGrpSpPr>
        <p:grpSpPr>
          <a:xfrm>
            <a:off x="-1524000" y="571500"/>
            <a:ext cx="6407150" cy="3087688"/>
            <a:chOff x="538" y="360"/>
            <a:chExt cx="4036" cy="1945"/>
          </a:xfrm>
        </p:grpSpPr>
        <p:sp>
          <p:nvSpPr>
            <p:cNvPr id="6303" name="Rectangle 12"/>
            <p:cNvSpPr/>
            <p:nvPr/>
          </p:nvSpPr>
          <p:spPr>
            <a:xfrm>
              <a:off x="1799" y="1263"/>
              <a:ext cx="672" cy="288"/>
            </a:xfrm>
            <a:prstGeom prst="rect">
              <a:avLst/>
            </a:prstGeom>
            <a:solidFill>
              <a:srgbClr val="FF3300"/>
            </a:solidFill>
            <a:ln w="9525" cap="flat" cmpd="sng">
              <a:prstDash val="solid"/>
              <a:miter/>
              <a:headEnd type="none" w="med" len="med"/>
              <a:tailEnd type="none" w="med" len="med"/>
            </a:ln>
            <a:scene3d>
              <a:camera prst="legacyObliqueTopRight">
                <a:rot lat="0" lon="0" rev="0"/>
              </a:camera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F3300"/>
              </a:extrusionClr>
            </a:sp3d>
          </p:spPr>
          <p:txBody>
            <a:bodyPr wrap="none" anchor="ctr">
              <a:flatTx/>
            </a:bodyPr>
            <a:p>
              <a:pPr algn="ctr"/>
              <a:r>
                <a:rPr sz="2400" b="1" dirty="0">
                  <a:solidFill>
                    <a:schemeClr val="bg1"/>
                  </a:solidFill>
                  <a:latin typeface=".VnBodoniH" pitchFamily="34" charset="0"/>
                </a:rPr>
                <a:t>N</a:t>
              </a:r>
              <a:endParaRPr sz="2400" b="1" dirty="0">
                <a:solidFill>
                  <a:schemeClr val="bg1"/>
                </a:solidFill>
                <a:latin typeface=".VnBodoniH" pitchFamily="34" charset="0"/>
              </a:endParaRPr>
            </a:p>
          </p:txBody>
        </p:sp>
        <p:sp>
          <p:nvSpPr>
            <p:cNvPr id="6304" name="Rectangle 13"/>
            <p:cNvSpPr/>
            <p:nvPr/>
          </p:nvSpPr>
          <p:spPr>
            <a:xfrm>
              <a:off x="2473" y="1263"/>
              <a:ext cx="672" cy="288"/>
            </a:xfrm>
            <a:prstGeom prst="rect">
              <a:avLst/>
            </a:prstGeom>
            <a:solidFill>
              <a:srgbClr val="0000FF"/>
            </a:solidFill>
            <a:ln w="9525" cap="flat" cmpd="sng">
              <a:prstDash val="solid"/>
              <a:miter/>
              <a:headEnd type="none" w="med" len="med"/>
              <a:tailEnd type="none" w="med" len="med"/>
            </a:ln>
            <a:scene3d>
              <a:camera prst="legacyObliqueTopRight">
                <a:rot lat="0" lon="0" rev="0"/>
              </a:camera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0000FF"/>
              </a:extrusionClr>
            </a:sp3d>
          </p:spPr>
          <p:txBody>
            <a:bodyPr wrap="none" anchor="ctr">
              <a:flatTx/>
            </a:bodyPr>
            <a:p>
              <a:pPr algn="ctr"/>
              <a:r>
                <a:rPr sz="2400" b="1" dirty="0">
                  <a:solidFill>
                    <a:schemeClr val="bg1"/>
                  </a:solidFill>
                  <a:latin typeface=".VnBodoniH" pitchFamily="34" charset="0"/>
                </a:rPr>
                <a:t>S</a:t>
              </a:r>
              <a:endParaRPr sz="2400" b="1" dirty="0">
                <a:solidFill>
                  <a:schemeClr val="bg1"/>
                </a:solidFill>
                <a:latin typeface=".VnBodoniH" pitchFamily="34" charset="0"/>
              </a:endParaRPr>
            </a:p>
          </p:txBody>
        </p:sp>
        <p:sp>
          <p:nvSpPr>
            <p:cNvPr id="6305" name="Arc 14"/>
            <p:cNvSpPr/>
            <p:nvPr/>
          </p:nvSpPr>
          <p:spPr>
            <a:xfrm>
              <a:off x="1503" y="456"/>
              <a:ext cx="2112" cy="868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4" y="0"/>
                </a:cxn>
                <a:cxn ang="0">
                  <a:pos x="3" y="0"/>
                </a:cxn>
              </a:cxnLst>
              <a:pathLst>
                <a:path w="43200" h="37644" fill="none">
                  <a:moveTo>
                    <a:pt x="5892" y="36426"/>
                  </a:moveTo>
                  <a:cubicBezTo>
                    <a:pt x="2108" y="32417"/>
                    <a:pt x="0" y="27113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7717"/>
                    <a:pt x="40605" y="33548"/>
                    <a:pt x="36062" y="37644"/>
                  </a:cubicBezTo>
                </a:path>
                <a:path w="43200" h="37644" stroke="0">
                  <a:moveTo>
                    <a:pt x="5892" y="36426"/>
                  </a:moveTo>
                  <a:cubicBezTo>
                    <a:pt x="2108" y="32417"/>
                    <a:pt x="0" y="27113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7717"/>
                    <a:pt x="40605" y="33548"/>
                    <a:pt x="36062" y="37644"/>
                  </a:cubicBezTo>
                  <a:lnTo>
                    <a:pt x="21600" y="21600"/>
                  </a:lnTo>
                  <a:lnTo>
                    <a:pt x="5892" y="36426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306" name="Arc 15"/>
            <p:cNvSpPr/>
            <p:nvPr/>
          </p:nvSpPr>
          <p:spPr>
            <a:xfrm rot="10800000">
              <a:off x="1594" y="883"/>
              <a:ext cx="1920" cy="424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" y="0"/>
                </a:cxn>
                <a:cxn ang="0">
                  <a:pos x="2" y="0"/>
                </a:cxn>
              </a:cxnLst>
              <a:pathLst>
                <a:path w="43200" h="36537" fill="none">
                  <a:moveTo>
                    <a:pt x="38708" y="1752"/>
                  </a:moveTo>
                  <a:cubicBezTo>
                    <a:pt x="41620" y="5530"/>
                    <a:pt x="43200" y="10166"/>
                    <a:pt x="43200" y="14937"/>
                  </a:cubicBezTo>
                  <a:cubicBezTo>
                    <a:pt x="43200" y="26866"/>
                    <a:pt x="33529" y="36537"/>
                    <a:pt x="21600" y="36537"/>
                  </a:cubicBezTo>
                  <a:cubicBezTo>
                    <a:pt x="9670" y="36537"/>
                    <a:pt x="0" y="26866"/>
                    <a:pt x="0" y="14937"/>
                  </a:cubicBezTo>
                  <a:cubicBezTo>
                    <a:pt x="-1" y="9371"/>
                    <a:pt x="2148" y="4020"/>
                    <a:pt x="5997" y="0"/>
                  </a:cubicBezTo>
                </a:path>
                <a:path w="43200" h="36537" stroke="0">
                  <a:moveTo>
                    <a:pt x="38708" y="1752"/>
                  </a:moveTo>
                  <a:cubicBezTo>
                    <a:pt x="41620" y="5530"/>
                    <a:pt x="43200" y="10166"/>
                    <a:pt x="43200" y="14937"/>
                  </a:cubicBezTo>
                  <a:cubicBezTo>
                    <a:pt x="43200" y="26866"/>
                    <a:pt x="33529" y="36537"/>
                    <a:pt x="21600" y="36537"/>
                  </a:cubicBezTo>
                  <a:cubicBezTo>
                    <a:pt x="9670" y="36537"/>
                    <a:pt x="0" y="26866"/>
                    <a:pt x="0" y="14937"/>
                  </a:cubicBezTo>
                  <a:cubicBezTo>
                    <a:pt x="-1" y="9371"/>
                    <a:pt x="2148" y="4020"/>
                    <a:pt x="5997" y="0"/>
                  </a:cubicBezTo>
                  <a:lnTo>
                    <a:pt x="21600" y="14937"/>
                  </a:lnTo>
                  <a:lnTo>
                    <a:pt x="38708" y="1752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307" name="Arc 16"/>
            <p:cNvSpPr/>
            <p:nvPr/>
          </p:nvSpPr>
          <p:spPr>
            <a:xfrm>
              <a:off x="1249" y="1341"/>
              <a:ext cx="2616" cy="532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2" y="0"/>
                </a:cxn>
                <a:cxn ang="0">
                  <a:pos x="5" y="0"/>
                </a:cxn>
              </a:cxnLst>
              <a:pathLst>
                <a:path w="43200" h="40086" fill="none">
                  <a:moveTo>
                    <a:pt x="32772" y="0"/>
                  </a:moveTo>
                  <a:cubicBezTo>
                    <a:pt x="39245" y="3911"/>
                    <a:pt x="43200" y="10923"/>
                    <a:pt x="43200" y="18486"/>
                  </a:cubicBezTo>
                  <a:cubicBezTo>
                    <a:pt x="43200" y="30415"/>
                    <a:pt x="33529" y="40086"/>
                    <a:pt x="21600" y="40086"/>
                  </a:cubicBezTo>
                  <a:cubicBezTo>
                    <a:pt x="9670" y="40086"/>
                    <a:pt x="0" y="30415"/>
                    <a:pt x="0" y="18486"/>
                  </a:cubicBezTo>
                  <a:cubicBezTo>
                    <a:pt x="-1" y="11539"/>
                    <a:pt x="3340" y="5017"/>
                    <a:pt x="8977" y="958"/>
                  </a:cubicBezTo>
                </a:path>
                <a:path w="43200" h="40086" stroke="0">
                  <a:moveTo>
                    <a:pt x="32772" y="0"/>
                  </a:moveTo>
                  <a:cubicBezTo>
                    <a:pt x="39245" y="3911"/>
                    <a:pt x="43200" y="10923"/>
                    <a:pt x="43200" y="18486"/>
                  </a:cubicBezTo>
                  <a:cubicBezTo>
                    <a:pt x="43200" y="30415"/>
                    <a:pt x="33529" y="40086"/>
                    <a:pt x="21600" y="40086"/>
                  </a:cubicBezTo>
                  <a:cubicBezTo>
                    <a:pt x="9670" y="40086"/>
                    <a:pt x="0" y="30415"/>
                    <a:pt x="0" y="18486"/>
                  </a:cubicBezTo>
                  <a:cubicBezTo>
                    <a:pt x="-1" y="11539"/>
                    <a:pt x="3340" y="5017"/>
                    <a:pt x="8977" y="958"/>
                  </a:cubicBezTo>
                  <a:lnTo>
                    <a:pt x="21600" y="18486"/>
                  </a:lnTo>
                  <a:lnTo>
                    <a:pt x="32772" y="0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308" name="Arc 17"/>
            <p:cNvSpPr/>
            <p:nvPr/>
          </p:nvSpPr>
          <p:spPr>
            <a:xfrm rot="10800000">
              <a:off x="1498" y="1326"/>
              <a:ext cx="2112" cy="858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4" y="0"/>
                </a:cxn>
                <a:cxn ang="0">
                  <a:pos x="3" y="0"/>
                </a:cxn>
              </a:cxnLst>
              <a:pathLst>
                <a:path w="43200" h="37403" fill="none">
                  <a:moveTo>
                    <a:pt x="6875" y="37402"/>
                  </a:moveTo>
                  <a:cubicBezTo>
                    <a:pt x="2490" y="33317"/>
                    <a:pt x="0" y="27593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7190"/>
                    <a:pt x="41032" y="32563"/>
                    <a:pt x="37152" y="36588"/>
                  </a:cubicBezTo>
                </a:path>
                <a:path w="43200" h="37403" stroke="0">
                  <a:moveTo>
                    <a:pt x="6875" y="37402"/>
                  </a:moveTo>
                  <a:cubicBezTo>
                    <a:pt x="2490" y="33317"/>
                    <a:pt x="0" y="27593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7190"/>
                    <a:pt x="41032" y="32563"/>
                    <a:pt x="37152" y="36588"/>
                  </a:cubicBezTo>
                  <a:lnTo>
                    <a:pt x="21600" y="21600"/>
                  </a:lnTo>
                  <a:lnTo>
                    <a:pt x="6875" y="37402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309" name="Arc 18"/>
            <p:cNvSpPr/>
            <p:nvPr/>
          </p:nvSpPr>
          <p:spPr>
            <a:xfrm>
              <a:off x="1588" y="1341"/>
              <a:ext cx="1920" cy="426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0"/>
                </a:cxn>
                <a:cxn ang="0">
                  <a:pos x="2" y="0"/>
                </a:cxn>
              </a:cxnLst>
              <a:pathLst>
                <a:path w="43200" h="36715" fill="none">
                  <a:moveTo>
                    <a:pt x="37030" y="-1"/>
                  </a:moveTo>
                  <a:cubicBezTo>
                    <a:pt x="40985" y="4037"/>
                    <a:pt x="43200" y="9463"/>
                    <a:pt x="43200" y="15115"/>
                  </a:cubicBezTo>
                  <a:cubicBezTo>
                    <a:pt x="43200" y="27044"/>
                    <a:pt x="33529" y="36715"/>
                    <a:pt x="21600" y="36715"/>
                  </a:cubicBezTo>
                  <a:cubicBezTo>
                    <a:pt x="9670" y="36715"/>
                    <a:pt x="0" y="27044"/>
                    <a:pt x="0" y="15115"/>
                  </a:cubicBezTo>
                  <a:cubicBezTo>
                    <a:pt x="-1" y="10291"/>
                    <a:pt x="1614" y="5606"/>
                    <a:pt x="4586" y="1807"/>
                  </a:cubicBezTo>
                </a:path>
                <a:path w="43200" h="36715" stroke="0">
                  <a:moveTo>
                    <a:pt x="37030" y="-1"/>
                  </a:moveTo>
                  <a:cubicBezTo>
                    <a:pt x="40985" y="4037"/>
                    <a:pt x="43200" y="9463"/>
                    <a:pt x="43200" y="15115"/>
                  </a:cubicBezTo>
                  <a:cubicBezTo>
                    <a:pt x="43200" y="27044"/>
                    <a:pt x="33529" y="36715"/>
                    <a:pt x="21600" y="36715"/>
                  </a:cubicBezTo>
                  <a:cubicBezTo>
                    <a:pt x="9670" y="36715"/>
                    <a:pt x="0" y="27044"/>
                    <a:pt x="0" y="15115"/>
                  </a:cubicBezTo>
                  <a:cubicBezTo>
                    <a:pt x="-1" y="10291"/>
                    <a:pt x="1614" y="5606"/>
                    <a:pt x="4586" y="1807"/>
                  </a:cubicBezTo>
                  <a:lnTo>
                    <a:pt x="21600" y="15115"/>
                  </a:lnTo>
                  <a:lnTo>
                    <a:pt x="37030" y="-1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310" name="Arc 19"/>
            <p:cNvSpPr/>
            <p:nvPr/>
          </p:nvSpPr>
          <p:spPr>
            <a:xfrm rot="10800000">
              <a:off x="1258" y="795"/>
              <a:ext cx="2592" cy="529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2" y="0"/>
                </a:cxn>
                <a:cxn ang="0">
                  <a:pos x="5" y="0"/>
                </a:cxn>
              </a:cxnLst>
              <a:pathLst>
                <a:path w="43200" h="39838" fill="none">
                  <a:moveTo>
                    <a:pt x="34394" y="835"/>
                  </a:moveTo>
                  <a:cubicBezTo>
                    <a:pt x="39930" y="4905"/>
                    <a:pt x="43200" y="11366"/>
                    <a:pt x="43200" y="18238"/>
                  </a:cubicBezTo>
                  <a:cubicBezTo>
                    <a:pt x="43200" y="30167"/>
                    <a:pt x="33529" y="39838"/>
                    <a:pt x="21600" y="39838"/>
                  </a:cubicBezTo>
                  <a:cubicBezTo>
                    <a:pt x="9670" y="39838"/>
                    <a:pt x="0" y="30167"/>
                    <a:pt x="0" y="18238"/>
                  </a:cubicBezTo>
                  <a:cubicBezTo>
                    <a:pt x="-1" y="10842"/>
                    <a:pt x="3783" y="3961"/>
                    <a:pt x="10027" y="-1"/>
                  </a:cubicBezTo>
                </a:path>
                <a:path w="43200" h="39838" stroke="0">
                  <a:moveTo>
                    <a:pt x="34394" y="835"/>
                  </a:moveTo>
                  <a:cubicBezTo>
                    <a:pt x="39930" y="4905"/>
                    <a:pt x="43200" y="11366"/>
                    <a:pt x="43200" y="18238"/>
                  </a:cubicBezTo>
                  <a:cubicBezTo>
                    <a:pt x="43200" y="30167"/>
                    <a:pt x="33529" y="39838"/>
                    <a:pt x="21600" y="39838"/>
                  </a:cubicBezTo>
                  <a:cubicBezTo>
                    <a:pt x="9670" y="39838"/>
                    <a:pt x="0" y="30167"/>
                    <a:pt x="0" y="18238"/>
                  </a:cubicBezTo>
                  <a:cubicBezTo>
                    <a:pt x="-1" y="10842"/>
                    <a:pt x="3783" y="3961"/>
                    <a:pt x="10027" y="-1"/>
                  </a:cubicBezTo>
                  <a:lnTo>
                    <a:pt x="21600" y="18238"/>
                  </a:lnTo>
                  <a:lnTo>
                    <a:pt x="34394" y="835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311" name="Arc 20"/>
            <p:cNvSpPr/>
            <p:nvPr/>
          </p:nvSpPr>
          <p:spPr>
            <a:xfrm rot="10800000">
              <a:off x="2254" y="948"/>
              <a:ext cx="581" cy="5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33603" h="21600" fill="none">
                  <a:moveTo>
                    <a:pt x="33602" y="13778"/>
                  </a:moveTo>
                  <a:cubicBezTo>
                    <a:pt x="29499" y="18732"/>
                    <a:pt x="23400" y="21599"/>
                    <a:pt x="16968" y="21600"/>
                  </a:cubicBezTo>
                  <a:cubicBezTo>
                    <a:pt x="10348" y="21600"/>
                    <a:pt x="4095" y="18565"/>
                    <a:pt x="-1" y="13365"/>
                  </a:cubicBezTo>
                </a:path>
                <a:path w="33603" h="21600" stroke="0">
                  <a:moveTo>
                    <a:pt x="33602" y="13778"/>
                  </a:moveTo>
                  <a:cubicBezTo>
                    <a:pt x="29499" y="18732"/>
                    <a:pt x="23400" y="21599"/>
                    <a:pt x="16968" y="21600"/>
                  </a:cubicBezTo>
                  <a:cubicBezTo>
                    <a:pt x="10348" y="21600"/>
                    <a:pt x="4095" y="18565"/>
                    <a:pt x="-1" y="13365"/>
                  </a:cubicBezTo>
                  <a:lnTo>
                    <a:pt x="16968" y="0"/>
                  </a:lnTo>
                  <a:lnTo>
                    <a:pt x="33602" y="13778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312" name="Arc 21"/>
            <p:cNvSpPr/>
            <p:nvPr/>
          </p:nvSpPr>
          <p:spPr>
            <a:xfrm rot="-451056">
              <a:off x="2261" y="1319"/>
              <a:ext cx="1992" cy="842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15" y="1"/>
                </a:cxn>
                <a:cxn ang="0">
                  <a:pos x="0" y="0"/>
                </a:cxn>
              </a:cxnLst>
              <a:pathLst>
                <a:path w="21600" h="28984" fill="none">
                  <a:moveTo>
                    <a:pt x="11111" y="-1"/>
                  </a:moveTo>
                  <a:cubicBezTo>
                    <a:pt x="17618" y="3903"/>
                    <a:pt x="21600" y="10934"/>
                    <a:pt x="21600" y="18523"/>
                  </a:cubicBezTo>
                  <a:cubicBezTo>
                    <a:pt x="21600" y="22182"/>
                    <a:pt x="20670" y="25782"/>
                    <a:pt x="18897" y="28983"/>
                  </a:cubicBezTo>
                </a:path>
                <a:path w="21600" h="28984" stroke="0">
                  <a:moveTo>
                    <a:pt x="11111" y="-1"/>
                  </a:moveTo>
                  <a:cubicBezTo>
                    <a:pt x="17618" y="3903"/>
                    <a:pt x="21600" y="10934"/>
                    <a:pt x="21600" y="18523"/>
                  </a:cubicBezTo>
                  <a:cubicBezTo>
                    <a:pt x="21600" y="22182"/>
                    <a:pt x="20670" y="25782"/>
                    <a:pt x="18897" y="28983"/>
                  </a:cubicBezTo>
                  <a:lnTo>
                    <a:pt x="0" y="18523"/>
                  </a:lnTo>
                  <a:lnTo>
                    <a:pt x="11111" y="-1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313" name="Arc 22"/>
            <p:cNvSpPr/>
            <p:nvPr/>
          </p:nvSpPr>
          <p:spPr>
            <a:xfrm rot="10501297">
              <a:off x="905" y="510"/>
              <a:ext cx="1734" cy="826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10" y="1"/>
                </a:cxn>
                <a:cxn ang="0">
                  <a:pos x="0" y="0"/>
                </a:cxn>
              </a:cxnLst>
              <a:pathLst>
                <a:path w="21600" h="28481" fill="none">
                  <a:moveTo>
                    <a:pt x="11062" y="-1"/>
                  </a:moveTo>
                  <a:cubicBezTo>
                    <a:pt x="17597" y="3896"/>
                    <a:pt x="21600" y="10943"/>
                    <a:pt x="21600" y="18552"/>
                  </a:cubicBezTo>
                  <a:cubicBezTo>
                    <a:pt x="21600" y="22007"/>
                    <a:pt x="20771" y="25412"/>
                    <a:pt x="19182" y="28480"/>
                  </a:cubicBezTo>
                </a:path>
                <a:path w="21600" h="28481" stroke="0">
                  <a:moveTo>
                    <a:pt x="11062" y="-1"/>
                  </a:moveTo>
                  <a:cubicBezTo>
                    <a:pt x="17597" y="3896"/>
                    <a:pt x="21600" y="10943"/>
                    <a:pt x="21600" y="18552"/>
                  </a:cubicBezTo>
                  <a:cubicBezTo>
                    <a:pt x="21600" y="22007"/>
                    <a:pt x="20771" y="25412"/>
                    <a:pt x="19182" y="28480"/>
                  </a:cubicBezTo>
                  <a:lnTo>
                    <a:pt x="0" y="18552"/>
                  </a:lnTo>
                  <a:lnTo>
                    <a:pt x="11062" y="-1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314" name="Arc 23"/>
            <p:cNvSpPr/>
            <p:nvPr/>
          </p:nvSpPr>
          <p:spPr>
            <a:xfrm>
              <a:off x="817" y="1326"/>
              <a:ext cx="1526" cy="840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5" y="0"/>
                </a:cxn>
                <a:cxn ang="0">
                  <a:pos x="8" y="0"/>
                </a:cxn>
              </a:cxnLst>
              <a:pathLst>
                <a:path w="21600" h="28938" fill="none">
                  <a:moveTo>
                    <a:pt x="1882" y="28937"/>
                  </a:moveTo>
                  <a:cubicBezTo>
                    <a:pt x="641" y="26163"/>
                    <a:pt x="0" y="23158"/>
                    <a:pt x="0" y="20119"/>
                  </a:cubicBezTo>
                  <a:cubicBezTo>
                    <a:pt x="-1" y="11223"/>
                    <a:pt x="5453" y="3238"/>
                    <a:pt x="13738" y="0"/>
                  </a:cubicBezTo>
                </a:path>
                <a:path w="21600" h="28938" stroke="0">
                  <a:moveTo>
                    <a:pt x="1882" y="28937"/>
                  </a:moveTo>
                  <a:cubicBezTo>
                    <a:pt x="641" y="26163"/>
                    <a:pt x="0" y="23158"/>
                    <a:pt x="0" y="20119"/>
                  </a:cubicBezTo>
                  <a:cubicBezTo>
                    <a:pt x="-1" y="11223"/>
                    <a:pt x="5453" y="3238"/>
                    <a:pt x="13738" y="0"/>
                  </a:cubicBezTo>
                  <a:lnTo>
                    <a:pt x="21600" y="20119"/>
                  </a:lnTo>
                  <a:lnTo>
                    <a:pt x="1882" y="28937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315" name="Line 24"/>
            <p:cNvSpPr/>
            <p:nvPr/>
          </p:nvSpPr>
          <p:spPr>
            <a:xfrm>
              <a:off x="3232" y="1333"/>
              <a:ext cx="1342" cy="0"/>
            </a:xfrm>
            <a:prstGeom prst="line">
              <a:avLst/>
            </a:prstGeom>
            <a:ln w="9525" cap="flat" cmpd="sng">
              <a:solidFill>
                <a:srgbClr val="FF99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316" name="Arc 25"/>
            <p:cNvSpPr/>
            <p:nvPr/>
          </p:nvSpPr>
          <p:spPr>
            <a:xfrm rot="549166">
              <a:off x="2365" y="458"/>
              <a:ext cx="1927" cy="839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8" y="1"/>
                </a:cxn>
                <a:cxn ang="0">
                  <a:pos x="0" y="0"/>
                </a:cxn>
              </a:cxnLst>
              <a:pathLst>
                <a:path w="21600" h="28850" fill="none">
                  <a:moveTo>
                    <a:pt x="18691" y="-1"/>
                  </a:moveTo>
                  <a:cubicBezTo>
                    <a:pt x="20596" y="3289"/>
                    <a:pt x="21600" y="7024"/>
                    <a:pt x="21600" y="10826"/>
                  </a:cubicBezTo>
                  <a:cubicBezTo>
                    <a:pt x="21600" y="18081"/>
                    <a:pt x="17957" y="24851"/>
                    <a:pt x="11903" y="28849"/>
                  </a:cubicBezTo>
                </a:path>
                <a:path w="21600" h="28850" stroke="0">
                  <a:moveTo>
                    <a:pt x="18691" y="-1"/>
                  </a:moveTo>
                  <a:cubicBezTo>
                    <a:pt x="20596" y="3289"/>
                    <a:pt x="21600" y="7024"/>
                    <a:pt x="21600" y="10826"/>
                  </a:cubicBezTo>
                  <a:cubicBezTo>
                    <a:pt x="21600" y="18081"/>
                    <a:pt x="17957" y="24851"/>
                    <a:pt x="11903" y="28849"/>
                  </a:cubicBezTo>
                  <a:lnTo>
                    <a:pt x="0" y="10826"/>
                  </a:lnTo>
                  <a:lnTo>
                    <a:pt x="18691" y="-1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317" name="Arc 26"/>
            <p:cNvSpPr/>
            <p:nvPr/>
          </p:nvSpPr>
          <p:spPr>
            <a:xfrm rot="10800000">
              <a:off x="1079" y="360"/>
              <a:ext cx="2915" cy="945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3" y="0"/>
                </a:cxn>
                <a:cxn ang="0">
                  <a:pos x="7" y="0"/>
                </a:cxn>
              </a:cxnLst>
              <a:pathLst>
                <a:path w="43200" h="40592" fill="none">
                  <a:moveTo>
                    <a:pt x="32722" y="476"/>
                  </a:moveTo>
                  <a:cubicBezTo>
                    <a:pt x="39223" y="4381"/>
                    <a:pt x="43200" y="11408"/>
                    <a:pt x="43200" y="18992"/>
                  </a:cubicBezTo>
                  <a:cubicBezTo>
                    <a:pt x="43200" y="30921"/>
                    <a:pt x="33529" y="40592"/>
                    <a:pt x="21600" y="40592"/>
                  </a:cubicBezTo>
                  <a:cubicBezTo>
                    <a:pt x="9670" y="40592"/>
                    <a:pt x="0" y="30921"/>
                    <a:pt x="0" y="18992"/>
                  </a:cubicBezTo>
                  <a:cubicBezTo>
                    <a:pt x="-1" y="11065"/>
                    <a:pt x="4341" y="3775"/>
                    <a:pt x="11310" y="-1"/>
                  </a:cubicBezTo>
                </a:path>
                <a:path w="43200" h="40592" stroke="0">
                  <a:moveTo>
                    <a:pt x="32722" y="476"/>
                  </a:moveTo>
                  <a:cubicBezTo>
                    <a:pt x="39223" y="4381"/>
                    <a:pt x="43200" y="11408"/>
                    <a:pt x="43200" y="18992"/>
                  </a:cubicBezTo>
                  <a:cubicBezTo>
                    <a:pt x="43200" y="30921"/>
                    <a:pt x="33529" y="40592"/>
                    <a:pt x="21600" y="40592"/>
                  </a:cubicBezTo>
                  <a:cubicBezTo>
                    <a:pt x="9670" y="40592"/>
                    <a:pt x="0" y="30921"/>
                    <a:pt x="0" y="18992"/>
                  </a:cubicBezTo>
                  <a:cubicBezTo>
                    <a:pt x="-1" y="11065"/>
                    <a:pt x="4341" y="3775"/>
                    <a:pt x="11310" y="-1"/>
                  </a:cubicBezTo>
                  <a:lnTo>
                    <a:pt x="21600" y="18992"/>
                  </a:lnTo>
                  <a:lnTo>
                    <a:pt x="32722" y="476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318" name="Arc 27"/>
            <p:cNvSpPr/>
            <p:nvPr/>
          </p:nvSpPr>
          <p:spPr>
            <a:xfrm>
              <a:off x="1093" y="1357"/>
              <a:ext cx="2928" cy="948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3" y="0"/>
                </a:cxn>
                <a:cxn ang="0">
                  <a:pos x="7" y="0"/>
                </a:cxn>
              </a:cxnLst>
              <a:pathLst>
                <a:path w="43200" h="40712" fill="none">
                  <a:moveTo>
                    <a:pt x="31664" y="0"/>
                  </a:moveTo>
                  <a:cubicBezTo>
                    <a:pt x="38758" y="3736"/>
                    <a:pt x="43200" y="11094"/>
                    <a:pt x="43200" y="19112"/>
                  </a:cubicBezTo>
                  <a:cubicBezTo>
                    <a:pt x="43200" y="31041"/>
                    <a:pt x="33529" y="40712"/>
                    <a:pt x="21600" y="40712"/>
                  </a:cubicBezTo>
                  <a:cubicBezTo>
                    <a:pt x="9670" y="40712"/>
                    <a:pt x="0" y="31041"/>
                    <a:pt x="0" y="19112"/>
                  </a:cubicBezTo>
                  <a:cubicBezTo>
                    <a:pt x="-1" y="11618"/>
                    <a:pt x="3883" y="4660"/>
                    <a:pt x="10261" y="726"/>
                  </a:cubicBezTo>
                </a:path>
                <a:path w="43200" h="40712" stroke="0">
                  <a:moveTo>
                    <a:pt x="31664" y="0"/>
                  </a:moveTo>
                  <a:cubicBezTo>
                    <a:pt x="38758" y="3736"/>
                    <a:pt x="43200" y="11094"/>
                    <a:pt x="43200" y="19112"/>
                  </a:cubicBezTo>
                  <a:cubicBezTo>
                    <a:pt x="43200" y="31041"/>
                    <a:pt x="33529" y="40712"/>
                    <a:pt x="21600" y="40712"/>
                  </a:cubicBezTo>
                  <a:cubicBezTo>
                    <a:pt x="9670" y="40712"/>
                    <a:pt x="0" y="31041"/>
                    <a:pt x="0" y="19112"/>
                  </a:cubicBezTo>
                  <a:cubicBezTo>
                    <a:pt x="-1" y="11618"/>
                    <a:pt x="3883" y="4660"/>
                    <a:pt x="10261" y="726"/>
                  </a:cubicBezTo>
                  <a:lnTo>
                    <a:pt x="21600" y="19112"/>
                  </a:lnTo>
                  <a:lnTo>
                    <a:pt x="31664" y="0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319" name="Arc 28"/>
            <p:cNvSpPr/>
            <p:nvPr/>
          </p:nvSpPr>
          <p:spPr>
            <a:xfrm>
              <a:off x="2230" y="1129"/>
              <a:ext cx="594" cy="46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34380" h="21600" fill="none">
                  <a:moveTo>
                    <a:pt x="34380" y="12782"/>
                  </a:moveTo>
                  <a:cubicBezTo>
                    <a:pt x="30310" y="18325"/>
                    <a:pt x="23844" y="21599"/>
                    <a:pt x="16968" y="21600"/>
                  </a:cubicBezTo>
                  <a:cubicBezTo>
                    <a:pt x="10348" y="21600"/>
                    <a:pt x="4095" y="18565"/>
                    <a:pt x="-1" y="13365"/>
                  </a:cubicBezTo>
                </a:path>
                <a:path w="34380" h="21600" stroke="0">
                  <a:moveTo>
                    <a:pt x="34380" y="12782"/>
                  </a:moveTo>
                  <a:cubicBezTo>
                    <a:pt x="30310" y="18325"/>
                    <a:pt x="23844" y="21599"/>
                    <a:pt x="16968" y="21600"/>
                  </a:cubicBezTo>
                  <a:cubicBezTo>
                    <a:pt x="10348" y="21600"/>
                    <a:pt x="4095" y="18565"/>
                    <a:pt x="-1" y="13365"/>
                  </a:cubicBezTo>
                  <a:lnTo>
                    <a:pt x="16968" y="0"/>
                  </a:lnTo>
                  <a:lnTo>
                    <a:pt x="34380" y="12782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320" name="Arc 29"/>
            <p:cNvSpPr/>
            <p:nvPr/>
          </p:nvSpPr>
          <p:spPr>
            <a:xfrm rot="299958">
              <a:off x="2124" y="589"/>
              <a:ext cx="2436" cy="751"/>
            </a:xfrm>
            <a:custGeom>
              <a:avLst/>
              <a:gdLst/>
              <a:ahLst/>
              <a:cxnLst>
                <a:cxn ang="0">
                  <a:pos x="29" y="0"/>
                </a:cxn>
                <a:cxn ang="0">
                  <a:pos x="14" y="1"/>
                </a:cxn>
                <a:cxn ang="0">
                  <a:pos x="0" y="0"/>
                </a:cxn>
              </a:cxnLst>
              <a:pathLst>
                <a:path w="21600" h="26319" fill="none">
                  <a:moveTo>
                    <a:pt x="20362" y="-1"/>
                  </a:moveTo>
                  <a:cubicBezTo>
                    <a:pt x="21181" y="2314"/>
                    <a:pt x="21600" y="4751"/>
                    <a:pt x="21600" y="7207"/>
                  </a:cubicBezTo>
                  <a:cubicBezTo>
                    <a:pt x="21600" y="15225"/>
                    <a:pt x="17158" y="22583"/>
                    <a:pt x="10064" y="26319"/>
                  </a:cubicBezTo>
                </a:path>
                <a:path w="21600" h="26319" stroke="0">
                  <a:moveTo>
                    <a:pt x="20362" y="-1"/>
                  </a:moveTo>
                  <a:cubicBezTo>
                    <a:pt x="21181" y="2314"/>
                    <a:pt x="21600" y="4751"/>
                    <a:pt x="21600" y="7207"/>
                  </a:cubicBezTo>
                  <a:cubicBezTo>
                    <a:pt x="21600" y="15225"/>
                    <a:pt x="17158" y="22583"/>
                    <a:pt x="10064" y="26319"/>
                  </a:cubicBezTo>
                  <a:lnTo>
                    <a:pt x="0" y="7207"/>
                  </a:lnTo>
                  <a:lnTo>
                    <a:pt x="20362" y="-1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321" name="Arc 30"/>
            <p:cNvSpPr/>
            <p:nvPr/>
          </p:nvSpPr>
          <p:spPr>
            <a:xfrm rot="-451056">
              <a:off x="2148" y="1311"/>
              <a:ext cx="2333" cy="841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24" y="1"/>
                </a:cxn>
                <a:cxn ang="0">
                  <a:pos x="0" y="0"/>
                </a:cxn>
              </a:cxnLst>
              <a:pathLst>
                <a:path w="21600" h="28922" fill="none">
                  <a:moveTo>
                    <a:pt x="10532" y="0"/>
                  </a:moveTo>
                  <a:cubicBezTo>
                    <a:pt x="17366" y="3816"/>
                    <a:pt x="21600" y="11031"/>
                    <a:pt x="21600" y="18858"/>
                  </a:cubicBezTo>
                  <a:cubicBezTo>
                    <a:pt x="21600" y="22364"/>
                    <a:pt x="20746" y="25819"/>
                    <a:pt x="19112" y="28922"/>
                  </a:cubicBezTo>
                </a:path>
                <a:path w="21600" h="28922" stroke="0">
                  <a:moveTo>
                    <a:pt x="10532" y="0"/>
                  </a:moveTo>
                  <a:cubicBezTo>
                    <a:pt x="17366" y="3816"/>
                    <a:pt x="21600" y="11031"/>
                    <a:pt x="21600" y="18858"/>
                  </a:cubicBezTo>
                  <a:cubicBezTo>
                    <a:pt x="21600" y="22364"/>
                    <a:pt x="20746" y="25819"/>
                    <a:pt x="19112" y="28922"/>
                  </a:cubicBezTo>
                  <a:lnTo>
                    <a:pt x="0" y="18858"/>
                  </a:lnTo>
                  <a:lnTo>
                    <a:pt x="10532" y="0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322" name="Arc 31"/>
            <p:cNvSpPr/>
            <p:nvPr/>
          </p:nvSpPr>
          <p:spPr>
            <a:xfrm rot="10416522">
              <a:off x="635" y="577"/>
              <a:ext cx="2107" cy="761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19" y="1"/>
                </a:cxn>
                <a:cxn ang="0">
                  <a:pos x="0" y="0"/>
                </a:cxn>
              </a:cxnLst>
              <a:pathLst>
                <a:path w="21600" h="26206" fill="none">
                  <a:moveTo>
                    <a:pt x="10208" y="-1"/>
                  </a:moveTo>
                  <a:cubicBezTo>
                    <a:pt x="17222" y="3761"/>
                    <a:pt x="21600" y="11075"/>
                    <a:pt x="21600" y="19035"/>
                  </a:cubicBezTo>
                  <a:cubicBezTo>
                    <a:pt x="21600" y="21477"/>
                    <a:pt x="21185" y="23902"/>
                    <a:pt x="20374" y="26205"/>
                  </a:cubicBezTo>
                </a:path>
                <a:path w="21600" h="26206" stroke="0">
                  <a:moveTo>
                    <a:pt x="10208" y="-1"/>
                  </a:moveTo>
                  <a:cubicBezTo>
                    <a:pt x="17222" y="3761"/>
                    <a:pt x="21600" y="11075"/>
                    <a:pt x="21600" y="19035"/>
                  </a:cubicBezTo>
                  <a:cubicBezTo>
                    <a:pt x="21600" y="21477"/>
                    <a:pt x="21185" y="23902"/>
                    <a:pt x="20374" y="26205"/>
                  </a:cubicBezTo>
                  <a:lnTo>
                    <a:pt x="0" y="19035"/>
                  </a:lnTo>
                  <a:lnTo>
                    <a:pt x="10208" y="-1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323" name="Arc 32"/>
            <p:cNvSpPr/>
            <p:nvPr/>
          </p:nvSpPr>
          <p:spPr>
            <a:xfrm rot="287305">
              <a:off x="634" y="1311"/>
              <a:ext cx="1682" cy="738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7" y="0"/>
                </a:cxn>
                <a:cxn ang="0">
                  <a:pos x="10" y="0"/>
                </a:cxn>
              </a:cxnLst>
              <a:pathLst>
                <a:path w="21600" h="25397" fill="none">
                  <a:moveTo>
                    <a:pt x="585" y="25396"/>
                  </a:moveTo>
                  <a:cubicBezTo>
                    <a:pt x="196" y="23760"/>
                    <a:pt x="0" y="22084"/>
                    <a:pt x="0" y="20403"/>
                  </a:cubicBezTo>
                  <a:cubicBezTo>
                    <a:pt x="-1" y="11206"/>
                    <a:pt x="5822" y="3019"/>
                    <a:pt x="14509" y="0"/>
                  </a:cubicBezTo>
                </a:path>
                <a:path w="21600" h="25397" stroke="0">
                  <a:moveTo>
                    <a:pt x="585" y="25396"/>
                  </a:moveTo>
                  <a:cubicBezTo>
                    <a:pt x="196" y="23760"/>
                    <a:pt x="0" y="22084"/>
                    <a:pt x="0" y="20403"/>
                  </a:cubicBezTo>
                  <a:cubicBezTo>
                    <a:pt x="-1" y="11206"/>
                    <a:pt x="5822" y="3019"/>
                    <a:pt x="14509" y="0"/>
                  </a:cubicBezTo>
                  <a:lnTo>
                    <a:pt x="21600" y="20403"/>
                  </a:lnTo>
                  <a:lnTo>
                    <a:pt x="585" y="25396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324" name="Line 33"/>
            <p:cNvSpPr/>
            <p:nvPr/>
          </p:nvSpPr>
          <p:spPr>
            <a:xfrm>
              <a:off x="538" y="1345"/>
              <a:ext cx="1255" cy="0"/>
            </a:xfrm>
            <a:prstGeom prst="line">
              <a:avLst/>
            </a:prstGeom>
            <a:ln w="9525" cap="flat" cmpd="sng">
              <a:solidFill>
                <a:srgbClr val="FF99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325" name="Line 34"/>
            <p:cNvSpPr/>
            <p:nvPr/>
          </p:nvSpPr>
          <p:spPr>
            <a:xfrm rot="-5400000">
              <a:off x="2452" y="2271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6326" name="Line 35"/>
            <p:cNvSpPr/>
            <p:nvPr/>
          </p:nvSpPr>
          <p:spPr>
            <a:xfrm rot="-5280000">
              <a:off x="2453" y="2149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6327" name="Line 36"/>
            <p:cNvSpPr/>
            <p:nvPr/>
          </p:nvSpPr>
          <p:spPr>
            <a:xfrm rot="-5280000">
              <a:off x="2460" y="1839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6328" name="Line 37"/>
            <p:cNvSpPr/>
            <p:nvPr/>
          </p:nvSpPr>
          <p:spPr>
            <a:xfrm rot="-5460000">
              <a:off x="2454" y="1733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6329" name="Line 38"/>
            <p:cNvSpPr/>
            <p:nvPr/>
          </p:nvSpPr>
          <p:spPr>
            <a:xfrm rot="-5220000">
              <a:off x="2515" y="1561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6330" name="Line 39"/>
            <p:cNvSpPr/>
            <p:nvPr/>
          </p:nvSpPr>
          <p:spPr>
            <a:xfrm rot="-5340000">
              <a:off x="2537" y="915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6331" name="Line 40"/>
            <p:cNvSpPr/>
            <p:nvPr/>
          </p:nvSpPr>
          <p:spPr>
            <a:xfrm rot="-5520000">
              <a:off x="2463" y="851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6332" name="Line 41"/>
            <p:cNvSpPr/>
            <p:nvPr/>
          </p:nvSpPr>
          <p:spPr>
            <a:xfrm rot="-5340000">
              <a:off x="2464" y="763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6333" name="Line 42"/>
            <p:cNvSpPr/>
            <p:nvPr/>
          </p:nvSpPr>
          <p:spPr>
            <a:xfrm rot="-5340000">
              <a:off x="2465" y="425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6334" name="Line 43"/>
            <p:cNvSpPr/>
            <p:nvPr/>
          </p:nvSpPr>
          <p:spPr>
            <a:xfrm rot="-5340000">
              <a:off x="2464" y="327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6335" name="Line 44"/>
            <p:cNvSpPr/>
            <p:nvPr/>
          </p:nvSpPr>
          <p:spPr>
            <a:xfrm rot="4260000">
              <a:off x="3609" y="1169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6336" name="Line 45"/>
            <p:cNvSpPr/>
            <p:nvPr/>
          </p:nvSpPr>
          <p:spPr>
            <a:xfrm rot="3600000">
              <a:off x="3779" y="1137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6337" name="Line 46"/>
            <p:cNvSpPr/>
            <p:nvPr/>
          </p:nvSpPr>
          <p:spPr>
            <a:xfrm rot="6720000">
              <a:off x="3630" y="1429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6338" name="Line 47"/>
            <p:cNvSpPr/>
            <p:nvPr/>
          </p:nvSpPr>
          <p:spPr>
            <a:xfrm rot="7500000">
              <a:off x="3795" y="1463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6339" name="Line 48"/>
            <p:cNvSpPr/>
            <p:nvPr/>
          </p:nvSpPr>
          <p:spPr>
            <a:xfrm rot="6780000">
              <a:off x="4059" y="1467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6340" name="Line 49"/>
            <p:cNvSpPr/>
            <p:nvPr/>
          </p:nvSpPr>
          <p:spPr>
            <a:xfrm rot="6780000">
              <a:off x="4247" y="1441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6341" name="Line 50"/>
            <p:cNvSpPr/>
            <p:nvPr/>
          </p:nvSpPr>
          <p:spPr>
            <a:xfrm rot="5400000">
              <a:off x="4437" y="1299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6342" name="Line 51"/>
            <p:cNvSpPr/>
            <p:nvPr/>
          </p:nvSpPr>
          <p:spPr>
            <a:xfrm rot="3840000">
              <a:off x="4045" y="1141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6343" name="Line 52"/>
            <p:cNvSpPr/>
            <p:nvPr/>
          </p:nvSpPr>
          <p:spPr>
            <a:xfrm rot="4020000">
              <a:off x="4259" y="1135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6344" name="Line 53"/>
            <p:cNvSpPr/>
            <p:nvPr/>
          </p:nvSpPr>
          <p:spPr>
            <a:xfrm rot="4080000">
              <a:off x="1499" y="1421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6345" name="Line 54"/>
            <p:cNvSpPr/>
            <p:nvPr/>
          </p:nvSpPr>
          <p:spPr>
            <a:xfrm rot="3360000">
              <a:off x="1324" y="1459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6346" name="Line 55"/>
            <p:cNvSpPr/>
            <p:nvPr/>
          </p:nvSpPr>
          <p:spPr>
            <a:xfrm rot="3540000">
              <a:off x="1104" y="1513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6347" name="Line 56"/>
            <p:cNvSpPr/>
            <p:nvPr/>
          </p:nvSpPr>
          <p:spPr>
            <a:xfrm rot="3720000">
              <a:off x="894" y="1493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6348" name="Line 57"/>
            <p:cNvSpPr/>
            <p:nvPr/>
          </p:nvSpPr>
          <p:spPr>
            <a:xfrm rot="5400000">
              <a:off x="748" y="1313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6349" name="Line 58"/>
            <p:cNvSpPr/>
            <p:nvPr/>
          </p:nvSpPr>
          <p:spPr>
            <a:xfrm rot="6540000">
              <a:off x="1507" y="1185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6350" name="Line 59"/>
            <p:cNvSpPr/>
            <p:nvPr/>
          </p:nvSpPr>
          <p:spPr>
            <a:xfrm rot="7440000">
              <a:off x="1340" y="1149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6351" name="Line 60"/>
            <p:cNvSpPr/>
            <p:nvPr/>
          </p:nvSpPr>
          <p:spPr>
            <a:xfrm rot="7440000">
              <a:off x="1091" y="1097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6352" name="Line 61"/>
            <p:cNvSpPr/>
            <p:nvPr/>
          </p:nvSpPr>
          <p:spPr>
            <a:xfrm rot="6720000">
              <a:off x="887" y="1129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</p:grpSp>
      <p:grpSp>
        <p:nvGrpSpPr>
          <p:cNvPr id="6156" name="Group 62"/>
          <p:cNvGrpSpPr/>
          <p:nvPr/>
        </p:nvGrpSpPr>
        <p:grpSpPr>
          <a:xfrm>
            <a:off x="4168775" y="1163638"/>
            <a:ext cx="1023938" cy="1968500"/>
            <a:chOff x="2626" y="733"/>
            <a:chExt cx="645" cy="1240"/>
          </a:xfrm>
        </p:grpSpPr>
        <p:sp>
          <p:nvSpPr>
            <p:cNvPr id="6297" name="Arc 63"/>
            <p:cNvSpPr/>
            <p:nvPr/>
          </p:nvSpPr>
          <p:spPr>
            <a:xfrm flipH="1">
              <a:off x="2626" y="737"/>
              <a:ext cx="313" cy="114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</a:cxnLst>
              <a:pathLst>
                <a:path w="22813" h="39652" fill="none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28873"/>
                    <a:pt x="19152" y="35658"/>
                    <a:pt x="13074" y="39652"/>
                  </a:cubicBezTo>
                </a:path>
                <a:path w="22813" h="39652" stroke="0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28873"/>
                    <a:pt x="19152" y="35658"/>
                    <a:pt x="13074" y="39652"/>
                  </a:cubicBezTo>
                  <a:lnTo>
                    <a:pt x="1213" y="21600"/>
                  </a:lnTo>
                  <a:lnTo>
                    <a:pt x="0" y="34"/>
                  </a:lnTo>
                  <a:close/>
                </a:path>
              </a:pathLst>
            </a:custGeom>
            <a:noFill/>
            <a:ln w="76200" cap="flat" cmpd="sng">
              <a:solidFill>
                <a:srgbClr val="9933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98" name="Arc 64"/>
            <p:cNvSpPr/>
            <p:nvPr/>
          </p:nvSpPr>
          <p:spPr>
            <a:xfrm flipH="1">
              <a:off x="2693" y="733"/>
              <a:ext cx="313" cy="115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</a:cxnLst>
              <a:pathLst>
                <a:path w="22813" h="39945" fill="none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29066"/>
                    <a:pt x="18957" y="36003"/>
                    <a:pt x="12615" y="39944"/>
                  </a:cubicBezTo>
                </a:path>
                <a:path w="22813" h="39945" stroke="0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29066"/>
                    <a:pt x="18957" y="36003"/>
                    <a:pt x="12615" y="39944"/>
                  </a:cubicBezTo>
                  <a:lnTo>
                    <a:pt x="1213" y="21600"/>
                  </a:lnTo>
                  <a:lnTo>
                    <a:pt x="0" y="34"/>
                  </a:lnTo>
                  <a:close/>
                </a:path>
              </a:pathLst>
            </a:custGeom>
            <a:noFill/>
            <a:ln w="76200" cap="flat" cmpd="sng">
              <a:solidFill>
                <a:srgbClr val="9933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99" name="Arc 65"/>
            <p:cNvSpPr/>
            <p:nvPr/>
          </p:nvSpPr>
          <p:spPr>
            <a:xfrm flipH="1">
              <a:off x="2763" y="738"/>
              <a:ext cx="313" cy="115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</a:cxnLst>
              <a:pathLst>
                <a:path w="22813" h="39945" fill="none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29066"/>
                    <a:pt x="18957" y="36003"/>
                    <a:pt x="12615" y="39944"/>
                  </a:cubicBezTo>
                </a:path>
                <a:path w="22813" h="39945" stroke="0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29066"/>
                    <a:pt x="18957" y="36003"/>
                    <a:pt x="12615" y="39944"/>
                  </a:cubicBezTo>
                  <a:lnTo>
                    <a:pt x="1213" y="21600"/>
                  </a:lnTo>
                  <a:lnTo>
                    <a:pt x="0" y="34"/>
                  </a:lnTo>
                  <a:close/>
                </a:path>
              </a:pathLst>
            </a:custGeom>
            <a:noFill/>
            <a:ln w="76200" cap="flat" cmpd="sng">
              <a:solidFill>
                <a:srgbClr val="9933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300" name="Arc 66"/>
            <p:cNvSpPr/>
            <p:nvPr/>
          </p:nvSpPr>
          <p:spPr>
            <a:xfrm flipH="1">
              <a:off x="2828" y="738"/>
              <a:ext cx="313" cy="115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</a:cxnLst>
              <a:pathLst>
                <a:path w="22813" h="39945" fill="none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29066"/>
                    <a:pt x="18957" y="36003"/>
                    <a:pt x="12615" y="39944"/>
                  </a:cubicBezTo>
                </a:path>
                <a:path w="22813" h="39945" stroke="0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29066"/>
                    <a:pt x="18957" y="36003"/>
                    <a:pt x="12615" y="39944"/>
                  </a:cubicBezTo>
                  <a:lnTo>
                    <a:pt x="1213" y="21600"/>
                  </a:lnTo>
                  <a:lnTo>
                    <a:pt x="0" y="34"/>
                  </a:lnTo>
                  <a:close/>
                </a:path>
              </a:pathLst>
            </a:custGeom>
            <a:noFill/>
            <a:ln w="76200" cap="flat" cmpd="sng">
              <a:solidFill>
                <a:srgbClr val="9933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301" name="Arc 67"/>
            <p:cNvSpPr/>
            <p:nvPr/>
          </p:nvSpPr>
          <p:spPr>
            <a:xfrm flipH="1">
              <a:off x="2893" y="738"/>
              <a:ext cx="313" cy="115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</a:cxnLst>
              <a:pathLst>
                <a:path w="22813" h="39945" fill="none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29066"/>
                    <a:pt x="18957" y="36003"/>
                    <a:pt x="12615" y="39944"/>
                  </a:cubicBezTo>
                </a:path>
                <a:path w="22813" h="39945" stroke="0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29066"/>
                    <a:pt x="18957" y="36003"/>
                    <a:pt x="12615" y="39944"/>
                  </a:cubicBezTo>
                  <a:lnTo>
                    <a:pt x="1213" y="21600"/>
                  </a:lnTo>
                  <a:lnTo>
                    <a:pt x="0" y="34"/>
                  </a:lnTo>
                  <a:close/>
                </a:path>
              </a:pathLst>
            </a:custGeom>
            <a:noFill/>
            <a:ln w="76200" cap="flat" cmpd="sng">
              <a:solidFill>
                <a:srgbClr val="9933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302" name="Arc 68"/>
            <p:cNvSpPr/>
            <p:nvPr/>
          </p:nvSpPr>
          <p:spPr>
            <a:xfrm flipH="1">
              <a:off x="2958" y="738"/>
              <a:ext cx="313" cy="123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</a:cxnLst>
              <a:pathLst>
                <a:path w="22813" h="42699" fill="none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31747"/>
                    <a:pt x="15748" y="40527"/>
                    <a:pt x="5836" y="42699"/>
                  </a:cubicBezTo>
                </a:path>
                <a:path w="22813" h="42699" stroke="0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31747"/>
                    <a:pt x="15748" y="40527"/>
                    <a:pt x="5836" y="42699"/>
                  </a:cubicBezTo>
                  <a:lnTo>
                    <a:pt x="1213" y="21600"/>
                  </a:lnTo>
                  <a:lnTo>
                    <a:pt x="0" y="34"/>
                  </a:lnTo>
                  <a:close/>
                </a:path>
              </a:pathLst>
            </a:custGeom>
            <a:noFill/>
            <a:ln w="76200" cap="flat" cmpd="sng">
              <a:solidFill>
                <a:srgbClr val="9933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85061" name="Group 69"/>
          <p:cNvGrpSpPr/>
          <p:nvPr/>
        </p:nvGrpSpPr>
        <p:grpSpPr>
          <a:xfrm>
            <a:off x="533400" y="4010025"/>
            <a:ext cx="2286000" cy="2238375"/>
            <a:chOff x="336" y="2286"/>
            <a:chExt cx="1440" cy="1410"/>
          </a:xfrm>
        </p:grpSpPr>
        <p:grpSp>
          <p:nvGrpSpPr>
            <p:cNvPr id="6235" name="Group 70"/>
            <p:cNvGrpSpPr/>
            <p:nvPr/>
          </p:nvGrpSpPr>
          <p:grpSpPr>
            <a:xfrm>
              <a:off x="336" y="2286"/>
              <a:ext cx="1440" cy="1410"/>
              <a:chOff x="1920" y="1344"/>
              <a:chExt cx="1440" cy="1410"/>
            </a:xfrm>
          </p:grpSpPr>
          <p:sp>
            <p:nvSpPr>
              <p:cNvPr id="6285" name="Oval 71"/>
              <p:cNvSpPr/>
              <p:nvPr/>
            </p:nvSpPr>
            <p:spPr>
              <a:xfrm>
                <a:off x="3320" y="2032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</a:ln>
            </p:spPr>
            <p:txBody>
              <a:bodyPr wrap="none" anchor="ctr"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6286" name="Oval 72"/>
              <p:cNvSpPr/>
              <p:nvPr/>
            </p:nvSpPr>
            <p:spPr>
              <a:xfrm>
                <a:off x="3229" y="2383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</a:ln>
            </p:spPr>
            <p:txBody>
              <a:bodyPr wrap="none" anchor="ctr"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6287" name="Oval 73"/>
              <p:cNvSpPr/>
              <p:nvPr/>
            </p:nvSpPr>
            <p:spPr>
              <a:xfrm>
                <a:off x="1920" y="2036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</a:ln>
            </p:spPr>
            <p:txBody>
              <a:bodyPr wrap="none" anchor="ctr"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6288" name="Oval 74"/>
              <p:cNvSpPr/>
              <p:nvPr/>
            </p:nvSpPr>
            <p:spPr>
              <a:xfrm>
                <a:off x="2016" y="2379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</a:ln>
            </p:spPr>
            <p:txBody>
              <a:bodyPr wrap="none" anchor="ctr"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6289" name="Oval 75"/>
              <p:cNvSpPr/>
              <p:nvPr/>
            </p:nvSpPr>
            <p:spPr>
              <a:xfrm>
                <a:off x="2270" y="2633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</a:ln>
            </p:spPr>
            <p:txBody>
              <a:bodyPr wrap="none" anchor="ctr"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6290" name="Oval 76"/>
              <p:cNvSpPr/>
              <p:nvPr/>
            </p:nvSpPr>
            <p:spPr>
              <a:xfrm>
                <a:off x="2626" y="2714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</a:ln>
            </p:spPr>
            <p:txBody>
              <a:bodyPr wrap="none" anchor="ctr"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6291" name="Oval 77"/>
              <p:cNvSpPr/>
              <p:nvPr/>
            </p:nvSpPr>
            <p:spPr>
              <a:xfrm>
                <a:off x="2975" y="2622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</a:ln>
            </p:spPr>
            <p:txBody>
              <a:bodyPr wrap="none" anchor="ctr"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6292" name="Oval 78"/>
              <p:cNvSpPr/>
              <p:nvPr/>
            </p:nvSpPr>
            <p:spPr>
              <a:xfrm>
                <a:off x="2627" y="1344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</a:ln>
            </p:spPr>
            <p:txBody>
              <a:bodyPr wrap="none" anchor="ctr"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6293" name="Oval 79"/>
              <p:cNvSpPr/>
              <p:nvPr/>
            </p:nvSpPr>
            <p:spPr>
              <a:xfrm>
                <a:off x="2966" y="1440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</a:ln>
            </p:spPr>
            <p:txBody>
              <a:bodyPr wrap="none" anchor="ctr"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6294" name="Oval 80"/>
              <p:cNvSpPr/>
              <p:nvPr/>
            </p:nvSpPr>
            <p:spPr>
              <a:xfrm>
                <a:off x="2274" y="1436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</a:ln>
            </p:spPr>
            <p:txBody>
              <a:bodyPr wrap="none" anchor="ctr"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6295" name="Oval 81"/>
              <p:cNvSpPr/>
              <p:nvPr/>
            </p:nvSpPr>
            <p:spPr>
              <a:xfrm>
                <a:off x="2031" y="1687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</a:ln>
            </p:spPr>
            <p:txBody>
              <a:bodyPr wrap="none" anchor="ctr"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6296" name="Oval 82"/>
              <p:cNvSpPr/>
              <p:nvPr/>
            </p:nvSpPr>
            <p:spPr>
              <a:xfrm>
                <a:off x="3224" y="1697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</a:ln>
            </p:spPr>
            <p:txBody>
              <a:bodyPr wrap="none" anchor="ctr"/>
              <a:p>
                <a:endParaRPr dirty="0"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6236" name="Group 83"/>
            <p:cNvGrpSpPr/>
            <p:nvPr/>
          </p:nvGrpSpPr>
          <p:grpSpPr>
            <a:xfrm>
              <a:off x="474" y="2417"/>
              <a:ext cx="1159" cy="1149"/>
              <a:chOff x="474" y="2417"/>
              <a:chExt cx="1159" cy="1149"/>
            </a:xfrm>
          </p:grpSpPr>
          <p:sp>
            <p:nvSpPr>
              <p:cNvPr id="6237" name="Oval 84"/>
              <p:cNvSpPr/>
              <p:nvPr/>
            </p:nvSpPr>
            <p:spPr>
              <a:xfrm>
                <a:off x="1031" y="2971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</a:ln>
            </p:spPr>
            <p:txBody>
              <a:bodyPr wrap="none" anchor="ctr"/>
              <a:p>
                <a:endParaRPr dirty="0">
                  <a:latin typeface="Arial" panose="020B0604020202020204" pitchFamily="34" charset="0"/>
                </a:endParaRPr>
              </a:p>
            </p:txBody>
          </p:sp>
          <p:grpSp>
            <p:nvGrpSpPr>
              <p:cNvPr id="6238" name="Group 85"/>
              <p:cNvGrpSpPr/>
              <p:nvPr/>
            </p:nvGrpSpPr>
            <p:grpSpPr>
              <a:xfrm>
                <a:off x="474" y="2417"/>
                <a:ext cx="1159" cy="1149"/>
                <a:chOff x="2058" y="1475"/>
                <a:chExt cx="1159" cy="1149"/>
              </a:xfrm>
            </p:grpSpPr>
            <p:sp>
              <p:nvSpPr>
                <p:cNvPr id="6273" name="Oval 86"/>
                <p:cNvSpPr/>
                <p:nvPr/>
              </p:nvSpPr>
              <p:spPr>
                <a:xfrm>
                  <a:off x="2891" y="2500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6274" name="Oval 87"/>
                <p:cNvSpPr/>
                <p:nvPr/>
              </p:nvSpPr>
              <p:spPr>
                <a:xfrm>
                  <a:off x="3177" y="2032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6275" name="Oval 88"/>
                <p:cNvSpPr/>
                <p:nvPr/>
              </p:nvSpPr>
              <p:spPr>
                <a:xfrm>
                  <a:off x="2058" y="2031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6276" name="Oval 89"/>
                <p:cNvSpPr/>
                <p:nvPr/>
              </p:nvSpPr>
              <p:spPr>
                <a:xfrm>
                  <a:off x="2148" y="2303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6277" name="Oval 90"/>
                <p:cNvSpPr/>
                <p:nvPr/>
              </p:nvSpPr>
              <p:spPr>
                <a:xfrm>
                  <a:off x="2338" y="2503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6278" name="Oval 91"/>
                <p:cNvSpPr/>
                <p:nvPr/>
              </p:nvSpPr>
              <p:spPr>
                <a:xfrm>
                  <a:off x="2626" y="2584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6279" name="Oval 92"/>
                <p:cNvSpPr/>
                <p:nvPr/>
              </p:nvSpPr>
              <p:spPr>
                <a:xfrm>
                  <a:off x="3093" y="2310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6280" name="Oval 93"/>
                <p:cNvSpPr/>
                <p:nvPr/>
              </p:nvSpPr>
              <p:spPr>
                <a:xfrm>
                  <a:off x="2627" y="1475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6281" name="Oval 94"/>
                <p:cNvSpPr/>
                <p:nvPr/>
              </p:nvSpPr>
              <p:spPr>
                <a:xfrm>
                  <a:off x="2344" y="1545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6282" name="Oval 95"/>
                <p:cNvSpPr/>
                <p:nvPr/>
              </p:nvSpPr>
              <p:spPr>
                <a:xfrm>
                  <a:off x="2911" y="1549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6283" name="Oval 96"/>
                <p:cNvSpPr/>
                <p:nvPr/>
              </p:nvSpPr>
              <p:spPr>
                <a:xfrm>
                  <a:off x="2143" y="1747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6284" name="Oval 97"/>
                <p:cNvSpPr/>
                <p:nvPr/>
              </p:nvSpPr>
              <p:spPr>
                <a:xfrm>
                  <a:off x="3099" y="1767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</p:grpSp>
          <p:grpSp>
            <p:nvGrpSpPr>
              <p:cNvPr id="6239" name="Group 98"/>
              <p:cNvGrpSpPr/>
              <p:nvPr/>
            </p:nvGrpSpPr>
            <p:grpSpPr>
              <a:xfrm>
                <a:off x="638" y="2587"/>
                <a:ext cx="813" cy="828"/>
                <a:chOff x="2222" y="1645"/>
                <a:chExt cx="813" cy="828"/>
              </a:xfrm>
            </p:grpSpPr>
            <p:sp>
              <p:nvSpPr>
                <p:cNvPr id="6261" name="Oval 99"/>
                <p:cNvSpPr/>
                <p:nvPr/>
              </p:nvSpPr>
              <p:spPr>
                <a:xfrm>
                  <a:off x="2995" y="2032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6262" name="Oval 100"/>
                <p:cNvSpPr/>
                <p:nvPr/>
              </p:nvSpPr>
              <p:spPr>
                <a:xfrm>
                  <a:off x="2222" y="2026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6263" name="Oval 101"/>
                <p:cNvSpPr/>
                <p:nvPr/>
              </p:nvSpPr>
              <p:spPr>
                <a:xfrm>
                  <a:off x="2273" y="2233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6264" name="Oval 102"/>
                <p:cNvSpPr/>
                <p:nvPr/>
              </p:nvSpPr>
              <p:spPr>
                <a:xfrm>
                  <a:off x="2412" y="2373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6265" name="Oval 103"/>
                <p:cNvSpPr/>
                <p:nvPr/>
              </p:nvSpPr>
              <p:spPr>
                <a:xfrm>
                  <a:off x="2631" y="2433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6266" name="Oval 104"/>
                <p:cNvSpPr/>
                <p:nvPr/>
              </p:nvSpPr>
              <p:spPr>
                <a:xfrm>
                  <a:off x="2833" y="2362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6267" name="Oval 105"/>
                <p:cNvSpPr/>
                <p:nvPr/>
              </p:nvSpPr>
              <p:spPr>
                <a:xfrm>
                  <a:off x="2940" y="2224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6268" name="Oval 106"/>
                <p:cNvSpPr/>
                <p:nvPr/>
              </p:nvSpPr>
              <p:spPr>
                <a:xfrm>
                  <a:off x="2627" y="1645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6269" name="Oval 107"/>
                <p:cNvSpPr/>
                <p:nvPr/>
              </p:nvSpPr>
              <p:spPr>
                <a:xfrm>
                  <a:off x="2422" y="1691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6270" name="Oval 108"/>
                <p:cNvSpPr/>
                <p:nvPr/>
              </p:nvSpPr>
              <p:spPr>
                <a:xfrm>
                  <a:off x="2271" y="1836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6271" name="Oval 109"/>
                <p:cNvSpPr/>
                <p:nvPr/>
              </p:nvSpPr>
              <p:spPr>
                <a:xfrm>
                  <a:off x="2948" y="1837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6272" name="Oval 110"/>
                <p:cNvSpPr/>
                <p:nvPr/>
              </p:nvSpPr>
              <p:spPr>
                <a:xfrm>
                  <a:off x="2820" y="1696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</p:grpSp>
          <p:sp>
            <p:nvSpPr>
              <p:cNvPr id="6240" name="Oval 111"/>
              <p:cNvSpPr/>
              <p:nvPr/>
            </p:nvSpPr>
            <p:spPr>
              <a:xfrm>
                <a:off x="1140" y="2980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</a:ln>
            </p:spPr>
            <p:txBody>
              <a:bodyPr wrap="none" anchor="ctr"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6241" name="Oval 112"/>
              <p:cNvSpPr/>
              <p:nvPr/>
            </p:nvSpPr>
            <p:spPr>
              <a:xfrm>
                <a:off x="938" y="2971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</a:ln>
            </p:spPr>
            <p:txBody>
              <a:bodyPr wrap="none" anchor="ctr"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6242" name="Oval 113"/>
              <p:cNvSpPr/>
              <p:nvPr/>
            </p:nvSpPr>
            <p:spPr>
              <a:xfrm>
                <a:off x="1044" y="3086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</a:ln>
            </p:spPr>
            <p:txBody>
              <a:bodyPr wrap="none" anchor="ctr"/>
              <a:p>
                <a:endParaRPr dirty="0">
                  <a:latin typeface="Arial" panose="020B0604020202020204" pitchFamily="34" charset="0"/>
                </a:endParaRPr>
              </a:p>
            </p:txBody>
          </p:sp>
          <p:grpSp>
            <p:nvGrpSpPr>
              <p:cNvPr id="6243" name="Group 114"/>
              <p:cNvGrpSpPr/>
              <p:nvPr/>
            </p:nvGrpSpPr>
            <p:grpSpPr>
              <a:xfrm>
                <a:off x="789" y="2744"/>
                <a:ext cx="524" cy="533"/>
                <a:chOff x="2373" y="1802"/>
                <a:chExt cx="524" cy="533"/>
              </a:xfrm>
            </p:grpSpPr>
            <p:sp>
              <p:nvSpPr>
                <p:cNvPr id="6249" name="Oval 115"/>
                <p:cNvSpPr/>
                <p:nvPr/>
              </p:nvSpPr>
              <p:spPr>
                <a:xfrm>
                  <a:off x="2857" y="2037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6250" name="Oval 116"/>
                <p:cNvSpPr/>
                <p:nvPr/>
              </p:nvSpPr>
              <p:spPr>
                <a:xfrm>
                  <a:off x="2373" y="2034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6251" name="Oval 117"/>
                <p:cNvSpPr/>
                <p:nvPr/>
              </p:nvSpPr>
              <p:spPr>
                <a:xfrm>
                  <a:off x="2403" y="2181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6252" name="Oval 118"/>
                <p:cNvSpPr/>
                <p:nvPr/>
              </p:nvSpPr>
              <p:spPr>
                <a:xfrm>
                  <a:off x="2494" y="2259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6253" name="Oval 119"/>
                <p:cNvSpPr/>
                <p:nvPr/>
              </p:nvSpPr>
              <p:spPr>
                <a:xfrm>
                  <a:off x="2636" y="2295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6254" name="Oval 120"/>
                <p:cNvSpPr/>
                <p:nvPr/>
              </p:nvSpPr>
              <p:spPr>
                <a:xfrm>
                  <a:off x="2619" y="1802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6255" name="Oval 121"/>
                <p:cNvSpPr/>
                <p:nvPr/>
              </p:nvSpPr>
              <p:spPr>
                <a:xfrm>
                  <a:off x="2747" y="1831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6256" name="Oval 122"/>
                <p:cNvSpPr/>
                <p:nvPr/>
              </p:nvSpPr>
              <p:spPr>
                <a:xfrm>
                  <a:off x="2825" y="1909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6257" name="Oval 123"/>
                <p:cNvSpPr/>
                <p:nvPr/>
              </p:nvSpPr>
              <p:spPr>
                <a:xfrm>
                  <a:off x="2500" y="1831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6258" name="Oval 124"/>
                <p:cNvSpPr/>
                <p:nvPr/>
              </p:nvSpPr>
              <p:spPr>
                <a:xfrm>
                  <a:off x="2396" y="1909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6259" name="Oval 125"/>
                <p:cNvSpPr/>
                <p:nvPr/>
              </p:nvSpPr>
              <p:spPr>
                <a:xfrm>
                  <a:off x="2838" y="2169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6260" name="Oval 126"/>
                <p:cNvSpPr/>
                <p:nvPr/>
              </p:nvSpPr>
              <p:spPr>
                <a:xfrm>
                  <a:off x="2747" y="2247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</p:grpSp>
          <p:sp>
            <p:nvSpPr>
              <p:cNvPr id="6244" name="Oval 127"/>
              <p:cNvSpPr/>
              <p:nvPr/>
            </p:nvSpPr>
            <p:spPr>
              <a:xfrm>
                <a:off x="1046" y="2873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</a:ln>
            </p:spPr>
            <p:txBody>
              <a:bodyPr wrap="none" anchor="ctr"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6245" name="Oval 128"/>
              <p:cNvSpPr/>
              <p:nvPr/>
            </p:nvSpPr>
            <p:spPr>
              <a:xfrm>
                <a:off x="943" y="3052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</a:ln>
            </p:spPr>
            <p:txBody>
              <a:bodyPr wrap="none" anchor="ctr"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6246" name="Oval 129"/>
              <p:cNvSpPr/>
              <p:nvPr/>
            </p:nvSpPr>
            <p:spPr>
              <a:xfrm>
                <a:off x="976" y="2896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</a:ln>
            </p:spPr>
            <p:txBody>
              <a:bodyPr wrap="none" anchor="ctr"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6247" name="Oval 130"/>
              <p:cNvSpPr/>
              <p:nvPr/>
            </p:nvSpPr>
            <p:spPr>
              <a:xfrm>
                <a:off x="1129" y="3040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</a:ln>
            </p:spPr>
            <p:txBody>
              <a:bodyPr wrap="none" anchor="ctr"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6248" name="Oval 131"/>
              <p:cNvSpPr/>
              <p:nvPr/>
            </p:nvSpPr>
            <p:spPr>
              <a:xfrm>
                <a:off x="1111" y="2905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</a:ln>
            </p:spPr>
            <p:txBody>
              <a:bodyPr wrap="none" anchor="ctr"/>
              <a:p>
                <a:endParaRPr dirty="0">
                  <a:latin typeface="Arial" panose="020B0604020202020204" pitchFamily="34" charset="0"/>
                </a:endParaRPr>
              </a:p>
            </p:txBody>
          </p:sp>
        </p:grpSp>
      </p:grpSp>
      <p:sp>
        <p:nvSpPr>
          <p:cNvPr id="6158" name="Oval 132"/>
          <p:cNvSpPr/>
          <p:nvPr/>
        </p:nvSpPr>
        <p:spPr>
          <a:xfrm rot="10800000">
            <a:off x="757238" y="4214813"/>
            <a:ext cx="1828800" cy="1828800"/>
          </a:xfrm>
          <a:prstGeom prst="ellipse">
            <a:avLst/>
          </a:prstGeom>
          <a:noFill/>
          <a:ln w="57150" cap="flat" cmpd="sng">
            <a:solidFill>
              <a:srgbClr val="0099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6159" name="Freeform 133"/>
          <p:cNvSpPr/>
          <p:nvPr/>
        </p:nvSpPr>
        <p:spPr>
          <a:xfrm>
            <a:off x="5461000" y="2922588"/>
            <a:ext cx="2908300" cy="30797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pathLst>
              <a:path w="1832" h="1940">
                <a:moveTo>
                  <a:pt x="0" y="0"/>
                </a:moveTo>
                <a:cubicBezTo>
                  <a:pt x="15" y="202"/>
                  <a:pt x="22" y="980"/>
                  <a:pt x="91" y="1214"/>
                </a:cubicBezTo>
                <a:cubicBezTo>
                  <a:pt x="160" y="1448"/>
                  <a:pt x="326" y="1415"/>
                  <a:pt x="417" y="1402"/>
                </a:cubicBezTo>
                <a:cubicBezTo>
                  <a:pt x="508" y="1389"/>
                  <a:pt x="507" y="1116"/>
                  <a:pt x="640" y="1135"/>
                </a:cubicBezTo>
                <a:cubicBezTo>
                  <a:pt x="773" y="1154"/>
                  <a:pt x="1032" y="1464"/>
                  <a:pt x="1216" y="1519"/>
                </a:cubicBezTo>
                <a:cubicBezTo>
                  <a:pt x="1400" y="1574"/>
                  <a:pt x="1656" y="1449"/>
                  <a:pt x="1744" y="1465"/>
                </a:cubicBezTo>
                <a:cubicBezTo>
                  <a:pt x="1832" y="1481"/>
                  <a:pt x="1784" y="1542"/>
                  <a:pt x="1744" y="1615"/>
                </a:cubicBezTo>
                <a:cubicBezTo>
                  <a:pt x="1704" y="1688"/>
                  <a:pt x="1607" y="1866"/>
                  <a:pt x="1504" y="1903"/>
                </a:cubicBezTo>
                <a:cubicBezTo>
                  <a:pt x="1401" y="1940"/>
                  <a:pt x="1205" y="1850"/>
                  <a:pt x="1126" y="1836"/>
                </a:cubicBezTo>
              </a:path>
            </a:pathLst>
          </a:custGeom>
          <a:noFill/>
          <a:ln w="9525" cap="flat" cmpd="sng">
            <a:solidFill>
              <a:srgbClr val="FF0000">
                <a:alpha val="100000"/>
              </a:srgbClr>
            </a:solidFill>
            <a:prstDash val="solid"/>
            <a:round/>
            <a:headEnd type="oval" w="sm" len="sm"/>
            <a:tailEnd type="oval" w="sm" len="sm"/>
          </a:ln>
        </p:spPr>
        <p:txBody>
          <a:bodyPr/>
          <a:p>
            <a:endParaRPr lang="en-US"/>
          </a:p>
        </p:txBody>
      </p:sp>
      <p:sp>
        <p:nvSpPr>
          <p:cNvPr id="6160" name="Rectangle 134" descr="Brown marble"/>
          <p:cNvSpPr/>
          <p:nvPr/>
        </p:nvSpPr>
        <p:spPr>
          <a:xfrm>
            <a:off x="6067425" y="3733800"/>
            <a:ext cx="1944688" cy="1752600"/>
          </a:xfrm>
          <a:prstGeom prst="rect">
            <a:avLst/>
          </a:prstGeom>
          <a:blipFill rotWithShape="1">
            <a:blip r:embed="rId2"/>
          </a:blipFill>
          <a:ln w="9525" cap="flat" cmpd="sng">
            <a:prstDash val="solid"/>
            <a:miter/>
            <a:headEnd type="none" w="med" len="med"/>
            <a:tailEnd type="none" w="med" len="med"/>
          </a:ln>
          <a:scene3d>
            <a:camera prst="legacyObliqueTopRight">
              <a:rot lat="0" lon="0" rev="0"/>
            </a:camera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63300"/>
            </a:extrusionClr>
          </a:sp3d>
        </p:spPr>
        <p:txBody>
          <a:bodyPr wrap="none" anchor="ctr">
            <a:flatTx/>
          </a:bodyPr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6161" name="Rectangle 135"/>
          <p:cNvSpPr/>
          <p:nvPr/>
        </p:nvSpPr>
        <p:spPr>
          <a:xfrm>
            <a:off x="6057900" y="3743325"/>
            <a:ext cx="1944688" cy="1752600"/>
          </a:xfrm>
          <a:prstGeom prst="rect">
            <a:avLst/>
          </a:prstGeom>
          <a:solidFill>
            <a:schemeClr val="bg1"/>
          </a:solidFill>
          <a:ln w="57150" cap="flat" cmpd="thickThin">
            <a:solidFill>
              <a:srgbClr val="6633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6162" name="Rectangle 136"/>
          <p:cNvSpPr/>
          <p:nvPr/>
        </p:nvSpPr>
        <p:spPr>
          <a:xfrm>
            <a:off x="6140450" y="3803650"/>
            <a:ext cx="1787525" cy="990600"/>
          </a:xfrm>
          <a:prstGeom prst="rect">
            <a:avLst/>
          </a:prstGeom>
          <a:solidFill>
            <a:schemeClr val="bg1">
              <a:alpha val="38039"/>
            </a:schemeClr>
          </a:solidFill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6163" name="Oval 137"/>
          <p:cNvSpPr/>
          <p:nvPr/>
        </p:nvSpPr>
        <p:spPr>
          <a:xfrm>
            <a:off x="6283325" y="3905250"/>
            <a:ext cx="1511300" cy="1511300"/>
          </a:xfrm>
          <a:prstGeom prst="ellipse">
            <a:avLst/>
          </a:prstGeom>
          <a:solidFill>
            <a:srgbClr val="FFFFCC"/>
          </a:solidFill>
          <a:ln w="12700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6164" name="Text Box 138"/>
          <p:cNvSpPr txBox="1"/>
          <p:nvPr/>
        </p:nvSpPr>
        <p:spPr>
          <a:xfrm rot="6420000">
            <a:off x="6238875" y="4357688"/>
            <a:ext cx="355600" cy="274637"/>
          </a:xfrm>
          <a:prstGeom prst="rect">
            <a:avLst/>
          </a:prstGeom>
          <a:noFill/>
          <a:ln w="6350">
            <a:noFill/>
          </a:ln>
        </p:spPr>
        <p:txBody>
          <a:bodyPr>
            <a:spAutoFit/>
          </a:bodyPr>
          <a:p>
            <a:pPr algn="ctr"/>
            <a:r>
              <a:rPr sz="1200" dirty="0">
                <a:solidFill>
                  <a:srgbClr val="0000FF"/>
                </a:solidFill>
                <a:latin typeface=".VnTime" pitchFamily="34" charset="0"/>
              </a:rPr>
              <a:t>9</a:t>
            </a:r>
            <a:endParaRPr dirty="0">
              <a:latin typeface="Arial" panose="020B0604020202020204" pitchFamily="34" charset="0"/>
            </a:endParaRPr>
          </a:p>
        </p:txBody>
      </p:sp>
      <p:sp>
        <p:nvSpPr>
          <p:cNvPr id="6165" name="Oval 139"/>
          <p:cNvSpPr/>
          <p:nvPr/>
        </p:nvSpPr>
        <p:spPr>
          <a:xfrm rot="5400000">
            <a:off x="6227763" y="3859213"/>
            <a:ext cx="1612900" cy="1612900"/>
          </a:xfrm>
          <a:prstGeom prst="ellipse">
            <a:avLst/>
          </a:prstGeom>
          <a:noFill/>
          <a:ln w="12700" cap="flat" cmpd="sng">
            <a:solidFill>
              <a:srgbClr val="0033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endParaRPr dirty="0">
              <a:latin typeface="Arial" panose="020B0604020202020204" pitchFamily="34" charset="0"/>
            </a:endParaRPr>
          </a:p>
        </p:txBody>
      </p:sp>
      <p:grpSp>
        <p:nvGrpSpPr>
          <p:cNvPr id="6166" name="Group 140"/>
          <p:cNvGrpSpPr/>
          <p:nvPr/>
        </p:nvGrpSpPr>
        <p:grpSpPr>
          <a:xfrm>
            <a:off x="6396038" y="3868738"/>
            <a:ext cx="1279525" cy="839787"/>
            <a:chOff x="4163" y="2571"/>
            <a:chExt cx="806" cy="529"/>
          </a:xfrm>
        </p:grpSpPr>
        <p:sp>
          <p:nvSpPr>
            <p:cNvPr id="6198" name="Arc 141"/>
            <p:cNvSpPr/>
            <p:nvPr/>
          </p:nvSpPr>
          <p:spPr>
            <a:xfrm rot="6681726" flipH="1">
              <a:off x="4397" y="2586"/>
              <a:ext cx="392" cy="6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4253" h="39506" fill="none">
                  <a:moveTo>
                    <a:pt x="14733" y="-1"/>
                  </a:moveTo>
                  <a:cubicBezTo>
                    <a:pt x="20685" y="4015"/>
                    <a:pt x="24253" y="10726"/>
                    <a:pt x="24253" y="17906"/>
                  </a:cubicBezTo>
                  <a:cubicBezTo>
                    <a:pt x="24253" y="29835"/>
                    <a:pt x="14582" y="39506"/>
                    <a:pt x="2653" y="39506"/>
                  </a:cubicBezTo>
                  <a:cubicBezTo>
                    <a:pt x="1766" y="39506"/>
                    <a:pt x="880" y="39451"/>
                    <a:pt x="-1" y="39342"/>
                  </a:cubicBezTo>
                </a:path>
                <a:path w="24253" h="39506" stroke="0">
                  <a:moveTo>
                    <a:pt x="14733" y="-1"/>
                  </a:moveTo>
                  <a:cubicBezTo>
                    <a:pt x="20685" y="4015"/>
                    <a:pt x="24253" y="10726"/>
                    <a:pt x="24253" y="17906"/>
                  </a:cubicBezTo>
                  <a:cubicBezTo>
                    <a:pt x="24253" y="29835"/>
                    <a:pt x="14582" y="39506"/>
                    <a:pt x="2653" y="39506"/>
                  </a:cubicBezTo>
                  <a:cubicBezTo>
                    <a:pt x="1766" y="39506"/>
                    <a:pt x="880" y="39451"/>
                    <a:pt x="-1" y="39342"/>
                  </a:cubicBezTo>
                  <a:lnTo>
                    <a:pt x="2653" y="17906"/>
                  </a:lnTo>
                  <a:lnTo>
                    <a:pt x="14733" y="-1"/>
                  </a:lnTo>
                  <a:close/>
                </a:path>
              </a:pathLst>
            </a:custGeom>
            <a:noFill/>
            <a:ln w="3175" cap="flat" cmpd="sng">
              <a:solidFill>
                <a:srgbClr val="00FFFF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99" name="Line 142"/>
            <p:cNvSpPr/>
            <p:nvPr/>
          </p:nvSpPr>
          <p:spPr>
            <a:xfrm rot="10800000">
              <a:off x="4566" y="2709"/>
              <a:ext cx="0" cy="93"/>
            </a:xfrm>
            <a:prstGeom prst="line">
              <a:avLst/>
            </a:prstGeom>
            <a:ln w="952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200" name="Text Box 143"/>
            <p:cNvSpPr txBox="1"/>
            <p:nvPr/>
          </p:nvSpPr>
          <p:spPr>
            <a:xfrm rot="-3000000">
              <a:off x="4140" y="2723"/>
              <a:ext cx="220" cy="174"/>
            </a:xfrm>
            <a:prstGeom prst="rect">
              <a:avLst/>
            </a:prstGeom>
            <a:noFill/>
            <a:ln w="3175">
              <a:noFill/>
            </a:ln>
          </p:spPr>
          <p:txBody>
            <a:bodyPr>
              <a:spAutoFit/>
            </a:bodyPr>
            <a:p>
              <a:pPr algn="ctr"/>
              <a:r>
                <a:rPr sz="1200" dirty="0">
                  <a:solidFill>
                    <a:srgbClr val="0000FF"/>
                  </a:solidFill>
                  <a:latin typeface=".VnTime" pitchFamily="34" charset="0"/>
                </a:rPr>
                <a:t>4</a:t>
              </a:r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6201" name="Text Box 144"/>
            <p:cNvSpPr txBox="1"/>
            <p:nvPr/>
          </p:nvSpPr>
          <p:spPr>
            <a:xfrm rot="-1500000">
              <a:off x="4241" y="2612"/>
              <a:ext cx="301" cy="172"/>
            </a:xfrm>
            <a:prstGeom prst="rect">
              <a:avLst/>
            </a:prstGeom>
            <a:noFill/>
            <a:ln w="12700">
              <a:noFill/>
            </a:ln>
          </p:spPr>
          <p:txBody>
            <a:bodyPr>
              <a:spAutoFit/>
            </a:bodyPr>
            <a:p>
              <a:pPr algn="ctr"/>
              <a:r>
                <a:rPr sz="1200" dirty="0">
                  <a:solidFill>
                    <a:srgbClr val="0000FF"/>
                  </a:solidFill>
                  <a:latin typeface=".VnTime" pitchFamily="34" charset="0"/>
                </a:rPr>
                <a:t>2</a:t>
              </a:r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6202" name="Line 145"/>
            <p:cNvSpPr/>
            <p:nvPr/>
          </p:nvSpPr>
          <p:spPr>
            <a:xfrm rot="300000">
              <a:off x="4598" y="2709"/>
              <a:ext cx="0" cy="38"/>
            </a:xfrm>
            <a:prstGeom prst="line">
              <a:avLst/>
            </a:prstGeom>
            <a:ln w="635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203" name="Line 146"/>
            <p:cNvSpPr/>
            <p:nvPr/>
          </p:nvSpPr>
          <p:spPr>
            <a:xfrm rot="600000">
              <a:off x="4627" y="2712"/>
              <a:ext cx="0" cy="39"/>
            </a:xfrm>
            <a:prstGeom prst="line">
              <a:avLst/>
            </a:prstGeom>
            <a:ln w="635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204" name="Line 147"/>
            <p:cNvSpPr/>
            <p:nvPr/>
          </p:nvSpPr>
          <p:spPr>
            <a:xfrm rot="900000">
              <a:off x="4656" y="2720"/>
              <a:ext cx="0" cy="38"/>
            </a:xfrm>
            <a:prstGeom prst="line">
              <a:avLst/>
            </a:prstGeom>
            <a:ln w="635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205" name="Line 148"/>
            <p:cNvSpPr/>
            <p:nvPr/>
          </p:nvSpPr>
          <p:spPr>
            <a:xfrm rot="1200000">
              <a:off x="4684" y="2730"/>
              <a:ext cx="0" cy="39"/>
            </a:xfrm>
            <a:prstGeom prst="line">
              <a:avLst/>
            </a:prstGeom>
            <a:ln w="635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206" name="Line 149"/>
            <p:cNvSpPr/>
            <p:nvPr/>
          </p:nvSpPr>
          <p:spPr>
            <a:xfrm rot="1500000">
              <a:off x="4706" y="2741"/>
              <a:ext cx="0" cy="87"/>
            </a:xfrm>
            <a:prstGeom prst="line">
              <a:avLst/>
            </a:prstGeom>
            <a:ln w="952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207" name="Line 150"/>
            <p:cNvSpPr/>
            <p:nvPr/>
          </p:nvSpPr>
          <p:spPr>
            <a:xfrm rot="1800000">
              <a:off x="4738" y="2759"/>
              <a:ext cx="0" cy="39"/>
            </a:xfrm>
            <a:prstGeom prst="line">
              <a:avLst/>
            </a:prstGeom>
            <a:ln w="635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208" name="Line 151"/>
            <p:cNvSpPr/>
            <p:nvPr/>
          </p:nvSpPr>
          <p:spPr>
            <a:xfrm rot="2100000">
              <a:off x="4760" y="2774"/>
              <a:ext cx="0" cy="38"/>
            </a:xfrm>
            <a:prstGeom prst="line">
              <a:avLst/>
            </a:prstGeom>
            <a:ln w="635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209" name="Line 152"/>
            <p:cNvSpPr/>
            <p:nvPr/>
          </p:nvSpPr>
          <p:spPr>
            <a:xfrm rot="2400000">
              <a:off x="4785" y="2792"/>
              <a:ext cx="0" cy="38"/>
            </a:xfrm>
            <a:prstGeom prst="line">
              <a:avLst/>
            </a:prstGeom>
            <a:ln w="635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210" name="Line 153"/>
            <p:cNvSpPr/>
            <p:nvPr/>
          </p:nvSpPr>
          <p:spPr>
            <a:xfrm rot="2700000">
              <a:off x="4805" y="2814"/>
              <a:ext cx="0" cy="39"/>
            </a:xfrm>
            <a:prstGeom prst="line">
              <a:avLst/>
            </a:prstGeom>
            <a:ln w="635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211" name="Line 154"/>
            <p:cNvSpPr/>
            <p:nvPr/>
          </p:nvSpPr>
          <p:spPr>
            <a:xfrm rot="3000000">
              <a:off x="4810" y="2828"/>
              <a:ext cx="0" cy="86"/>
            </a:xfrm>
            <a:prstGeom prst="line">
              <a:avLst/>
            </a:prstGeom>
            <a:ln w="952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212" name="Line 155"/>
            <p:cNvSpPr/>
            <p:nvPr/>
          </p:nvSpPr>
          <p:spPr>
            <a:xfrm rot="7800000">
              <a:off x="4323" y="2826"/>
              <a:ext cx="0" cy="93"/>
            </a:xfrm>
            <a:prstGeom prst="line">
              <a:avLst/>
            </a:prstGeom>
            <a:ln w="952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213" name="Line 156"/>
            <p:cNvSpPr/>
            <p:nvPr/>
          </p:nvSpPr>
          <p:spPr>
            <a:xfrm rot="-2700000">
              <a:off x="4323" y="2813"/>
              <a:ext cx="0" cy="39"/>
            </a:xfrm>
            <a:prstGeom prst="line">
              <a:avLst/>
            </a:prstGeom>
            <a:ln w="635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214" name="Line 157"/>
            <p:cNvSpPr/>
            <p:nvPr/>
          </p:nvSpPr>
          <p:spPr>
            <a:xfrm rot="-2400000">
              <a:off x="4344" y="2794"/>
              <a:ext cx="0" cy="37"/>
            </a:xfrm>
            <a:prstGeom prst="line">
              <a:avLst/>
            </a:prstGeom>
            <a:ln w="635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215" name="Line 158"/>
            <p:cNvSpPr/>
            <p:nvPr/>
          </p:nvSpPr>
          <p:spPr>
            <a:xfrm rot="-2100000">
              <a:off x="4369" y="2776"/>
              <a:ext cx="0" cy="37"/>
            </a:xfrm>
            <a:prstGeom prst="line">
              <a:avLst/>
            </a:prstGeom>
            <a:ln w="635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216" name="Line 159"/>
            <p:cNvSpPr/>
            <p:nvPr/>
          </p:nvSpPr>
          <p:spPr>
            <a:xfrm rot="-1800000">
              <a:off x="4392" y="2758"/>
              <a:ext cx="0" cy="37"/>
            </a:xfrm>
            <a:prstGeom prst="line">
              <a:avLst/>
            </a:prstGeom>
            <a:ln w="635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217" name="Line 160"/>
            <p:cNvSpPr/>
            <p:nvPr/>
          </p:nvSpPr>
          <p:spPr>
            <a:xfrm rot="-1500000">
              <a:off x="4431" y="2740"/>
              <a:ext cx="0" cy="86"/>
            </a:xfrm>
            <a:prstGeom prst="line">
              <a:avLst/>
            </a:prstGeom>
            <a:ln w="952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218" name="Line 161"/>
            <p:cNvSpPr/>
            <p:nvPr/>
          </p:nvSpPr>
          <p:spPr>
            <a:xfrm rot="-1200000">
              <a:off x="4448" y="2730"/>
              <a:ext cx="0" cy="39"/>
            </a:xfrm>
            <a:prstGeom prst="line">
              <a:avLst/>
            </a:prstGeom>
            <a:ln w="635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219" name="Line 162"/>
            <p:cNvSpPr/>
            <p:nvPr/>
          </p:nvSpPr>
          <p:spPr>
            <a:xfrm rot="-900000">
              <a:off x="4473" y="2723"/>
              <a:ext cx="0" cy="39"/>
            </a:xfrm>
            <a:prstGeom prst="line">
              <a:avLst/>
            </a:prstGeom>
            <a:ln w="635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220" name="Line 163"/>
            <p:cNvSpPr/>
            <p:nvPr/>
          </p:nvSpPr>
          <p:spPr>
            <a:xfrm rot="-600000">
              <a:off x="4503" y="2716"/>
              <a:ext cx="0" cy="38"/>
            </a:xfrm>
            <a:prstGeom prst="line">
              <a:avLst/>
            </a:prstGeom>
            <a:ln w="635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221" name="Line 164"/>
            <p:cNvSpPr/>
            <p:nvPr/>
          </p:nvSpPr>
          <p:spPr>
            <a:xfrm rot="-300000">
              <a:off x="4534" y="2711"/>
              <a:ext cx="0" cy="37"/>
            </a:xfrm>
            <a:prstGeom prst="line">
              <a:avLst/>
            </a:prstGeom>
            <a:ln w="635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222" name="Line 165"/>
            <p:cNvSpPr/>
            <p:nvPr/>
          </p:nvSpPr>
          <p:spPr>
            <a:xfrm rot="6300000">
              <a:off x="4266" y="2946"/>
              <a:ext cx="0" cy="94"/>
            </a:xfrm>
            <a:prstGeom prst="line">
              <a:avLst/>
            </a:prstGeom>
            <a:ln w="952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223" name="Line 166"/>
            <p:cNvSpPr/>
            <p:nvPr/>
          </p:nvSpPr>
          <p:spPr>
            <a:xfrm rot="-4200000">
              <a:off x="4247" y="2938"/>
              <a:ext cx="0" cy="37"/>
            </a:xfrm>
            <a:prstGeom prst="line">
              <a:avLst/>
            </a:prstGeom>
            <a:ln w="635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224" name="Line 167"/>
            <p:cNvSpPr/>
            <p:nvPr/>
          </p:nvSpPr>
          <p:spPr>
            <a:xfrm rot="-3900000">
              <a:off x="4258" y="2912"/>
              <a:ext cx="0" cy="38"/>
            </a:xfrm>
            <a:prstGeom prst="line">
              <a:avLst/>
            </a:prstGeom>
            <a:ln w="635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225" name="Line 168"/>
            <p:cNvSpPr/>
            <p:nvPr/>
          </p:nvSpPr>
          <p:spPr>
            <a:xfrm rot="-3600000">
              <a:off x="4272" y="2887"/>
              <a:ext cx="0" cy="37"/>
            </a:xfrm>
            <a:prstGeom prst="line">
              <a:avLst/>
            </a:prstGeom>
            <a:ln w="635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226" name="Line 169"/>
            <p:cNvSpPr/>
            <p:nvPr/>
          </p:nvSpPr>
          <p:spPr>
            <a:xfrm rot="-3300000">
              <a:off x="4286" y="2859"/>
              <a:ext cx="0" cy="37"/>
            </a:xfrm>
            <a:prstGeom prst="line">
              <a:avLst/>
            </a:prstGeom>
            <a:ln w="635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227" name="Line 170"/>
            <p:cNvSpPr/>
            <p:nvPr/>
          </p:nvSpPr>
          <p:spPr>
            <a:xfrm rot="3300000">
              <a:off x="4839" y="2861"/>
              <a:ext cx="0" cy="37"/>
            </a:xfrm>
            <a:prstGeom prst="line">
              <a:avLst/>
            </a:prstGeom>
            <a:ln w="635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228" name="Line 171"/>
            <p:cNvSpPr/>
            <p:nvPr/>
          </p:nvSpPr>
          <p:spPr>
            <a:xfrm rot="3600000">
              <a:off x="4852" y="2883"/>
              <a:ext cx="0" cy="38"/>
            </a:xfrm>
            <a:prstGeom prst="line">
              <a:avLst/>
            </a:prstGeom>
            <a:ln w="635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229" name="Line 172"/>
            <p:cNvSpPr/>
            <p:nvPr/>
          </p:nvSpPr>
          <p:spPr>
            <a:xfrm rot="3900000">
              <a:off x="4868" y="2909"/>
              <a:ext cx="0" cy="37"/>
            </a:xfrm>
            <a:prstGeom prst="line">
              <a:avLst/>
            </a:prstGeom>
            <a:ln w="635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230" name="Line 173"/>
            <p:cNvSpPr/>
            <p:nvPr/>
          </p:nvSpPr>
          <p:spPr>
            <a:xfrm rot="4200000">
              <a:off x="4879" y="2938"/>
              <a:ext cx="0" cy="37"/>
            </a:xfrm>
            <a:prstGeom prst="line">
              <a:avLst/>
            </a:prstGeom>
            <a:ln w="635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231" name="Line 174"/>
            <p:cNvSpPr/>
            <p:nvPr/>
          </p:nvSpPr>
          <p:spPr>
            <a:xfrm rot="4500000">
              <a:off x="4868" y="2950"/>
              <a:ext cx="0" cy="86"/>
            </a:xfrm>
            <a:prstGeom prst="line">
              <a:avLst/>
            </a:prstGeom>
            <a:ln w="952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6232" name="Text Box 175"/>
            <p:cNvSpPr txBox="1"/>
            <p:nvPr/>
          </p:nvSpPr>
          <p:spPr>
            <a:xfrm>
              <a:off x="4413" y="2571"/>
              <a:ext cx="301" cy="173"/>
            </a:xfrm>
            <a:prstGeom prst="rect">
              <a:avLst/>
            </a:prstGeom>
            <a:noFill/>
            <a:ln w="12700">
              <a:noFill/>
            </a:ln>
          </p:spPr>
          <p:txBody>
            <a:bodyPr>
              <a:spAutoFit/>
            </a:bodyPr>
            <a:p>
              <a:pPr algn="ctr"/>
              <a:r>
                <a:rPr sz="1200" dirty="0">
                  <a:solidFill>
                    <a:srgbClr val="0000FF"/>
                  </a:solidFill>
                  <a:latin typeface=".VnTime" pitchFamily="34" charset="0"/>
                </a:rPr>
                <a:t>0</a:t>
              </a:r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6233" name="Text Box 176"/>
            <p:cNvSpPr txBox="1"/>
            <p:nvPr/>
          </p:nvSpPr>
          <p:spPr>
            <a:xfrm rot="1500000">
              <a:off x="4596" y="2612"/>
              <a:ext cx="301" cy="174"/>
            </a:xfrm>
            <a:prstGeom prst="rect">
              <a:avLst/>
            </a:prstGeom>
            <a:noFill/>
            <a:ln w="12700">
              <a:noFill/>
            </a:ln>
          </p:spPr>
          <p:txBody>
            <a:bodyPr>
              <a:spAutoFit/>
            </a:bodyPr>
            <a:p>
              <a:pPr algn="ctr"/>
              <a:r>
                <a:rPr sz="1200" dirty="0">
                  <a:solidFill>
                    <a:srgbClr val="0000FF"/>
                  </a:solidFill>
                  <a:latin typeface=".VnTime" pitchFamily="34" charset="0"/>
                </a:rPr>
                <a:t>2</a:t>
              </a:r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6234" name="Text Box 177"/>
            <p:cNvSpPr txBox="1"/>
            <p:nvPr/>
          </p:nvSpPr>
          <p:spPr>
            <a:xfrm rot="3000000">
              <a:off x="4734" y="2721"/>
              <a:ext cx="297" cy="173"/>
            </a:xfrm>
            <a:prstGeom prst="rect">
              <a:avLst/>
            </a:prstGeom>
            <a:noFill/>
            <a:ln w="12700">
              <a:noFill/>
            </a:ln>
          </p:spPr>
          <p:txBody>
            <a:bodyPr>
              <a:spAutoFit/>
            </a:bodyPr>
            <a:p>
              <a:pPr algn="ctr"/>
              <a:r>
                <a:rPr sz="1200" dirty="0">
                  <a:solidFill>
                    <a:srgbClr val="0000FF"/>
                  </a:solidFill>
                  <a:latin typeface=".VnTime" pitchFamily="34" charset="0"/>
                </a:rPr>
                <a:t>4</a:t>
              </a:r>
              <a:endParaRPr dirty="0">
                <a:latin typeface="Arial" panose="020B0604020202020204" pitchFamily="34" charset="0"/>
              </a:endParaRPr>
            </a:p>
          </p:txBody>
        </p:sp>
      </p:grpSp>
      <p:sp>
        <p:nvSpPr>
          <p:cNvPr id="6167" name="Text Box 178"/>
          <p:cNvSpPr txBox="1"/>
          <p:nvPr/>
        </p:nvSpPr>
        <p:spPr>
          <a:xfrm rot="4500000">
            <a:off x="7432675" y="4354513"/>
            <a:ext cx="474663" cy="274637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p>
            <a:pPr algn="ctr"/>
            <a:r>
              <a:rPr sz="1200" dirty="0">
                <a:solidFill>
                  <a:srgbClr val="0000FF"/>
                </a:solidFill>
                <a:latin typeface=".VnTime" pitchFamily="34" charset="0"/>
              </a:rPr>
              <a:t>6</a:t>
            </a:r>
            <a:endParaRPr dirty="0">
              <a:latin typeface="Arial" panose="020B0604020202020204" pitchFamily="34" charset="0"/>
            </a:endParaRPr>
          </a:p>
        </p:txBody>
      </p:sp>
      <p:sp>
        <p:nvSpPr>
          <p:cNvPr id="6168" name="Text Box 179"/>
          <p:cNvSpPr txBox="1"/>
          <p:nvPr/>
        </p:nvSpPr>
        <p:spPr>
          <a:xfrm>
            <a:off x="6623050" y="4302125"/>
            <a:ext cx="823913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dirty="0">
                <a:latin typeface="Arial" panose="020B0604020202020204" pitchFamily="34" charset="0"/>
              </a:rPr>
              <a:t>mA</a:t>
            </a:r>
            <a:endParaRPr dirty="0">
              <a:latin typeface="Arial" panose="020B0604020202020204" pitchFamily="34" charset="0"/>
            </a:endParaRPr>
          </a:p>
        </p:txBody>
      </p:sp>
      <p:sp>
        <p:nvSpPr>
          <p:cNvPr id="6169" name="AutoShape 180"/>
          <p:cNvSpPr/>
          <p:nvPr/>
        </p:nvSpPr>
        <p:spPr>
          <a:xfrm rot="10800000">
            <a:off x="6405563" y="4064000"/>
            <a:ext cx="1270000" cy="1190625"/>
          </a:xfrm>
          <a:custGeom>
            <a:avLst/>
            <a:gdLst>
              <a:gd name="txL" fmla="*/ 145 w 21600"/>
              <a:gd name="txT" fmla="*/ 0 h 21600"/>
              <a:gd name="txR" fmla="*/ 21455 w 21600"/>
              <a:gd name="txB" fmla="*/ 11096 h 21600"/>
            </a:gdLst>
            <a:ahLst/>
            <a:cxnLst>
              <a:cxn ang="0">
                <a:pos x="2147483647" y="0"/>
              </a:cxn>
              <a:cxn ang="0">
                <a:pos x="921779112" y="1687533005"/>
              </a:cxn>
              <a:cxn ang="0">
                <a:pos x="2147483647" y="1505479167"/>
              </a:cxn>
              <a:cxn ang="0">
                <a:pos x="2147483647" y="1687533005"/>
              </a:cxn>
            </a:cxnLst>
            <a:rect l="txL" t="txT" r="txR" b="txB"/>
            <a:pathLst>
              <a:path w="21600" h="21600">
                <a:moveTo>
                  <a:pt x="9000" y="10592"/>
                </a:moveTo>
                <a:cubicBezTo>
                  <a:pt x="9106" y="9678"/>
                  <a:pt x="9880" y="8988"/>
                  <a:pt x="10800" y="8989"/>
                </a:cubicBezTo>
                <a:cubicBezTo>
                  <a:pt x="11719" y="8989"/>
                  <a:pt x="12493" y="9678"/>
                  <a:pt x="12599" y="10592"/>
                </a:cubicBezTo>
                <a:lnTo>
                  <a:pt x="21528" y="9560"/>
                </a:lnTo>
                <a:cubicBezTo>
                  <a:pt x="20898" y="4111"/>
                  <a:pt x="16285" y="-1"/>
                  <a:pt x="10799" y="0"/>
                </a:cubicBezTo>
                <a:cubicBezTo>
                  <a:pt x="5314" y="0"/>
                  <a:pt x="701" y="4111"/>
                  <a:pt x="71" y="9560"/>
                </a:cubicBezTo>
                <a:lnTo>
                  <a:pt x="9000" y="10592"/>
                </a:lnTo>
                <a:close/>
              </a:path>
            </a:pathLst>
          </a:custGeom>
          <a:solidFill>
            <a:srgbClr val="FFFFCC">
              <a:alpha val="100000"/>
            </a:srgbClr>
          </a:solidFill>
          <a:ln w="3175">
            <a:noFill/>
          </a:ln>
        </p:spPr>
        <p:txBody>
          <a:bodyPr/>
          <a:p>
            <a:endParaRPr lang="en-US"/>
          </a:p>
        </p:txBody>
      </p:sp>
      <p:sp>
        <p:nvSpPr>
          <p:cNvPr id="6170" name="Text Box 181"/>
          <p:cNvSpPr txBox="1"/>
          <p:nvPr/>
        </p:nvSpPr>
        <p:spPr>
          <a:xfrm>
            <a:off x="6300788" y="4597400"/>
            <a:ext cx="608012" cy="2143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sz="800" dirty="0">
                <a:solidFill>
                  <a:srgbClr val="0000FF"/>
                </a:solidFill>
                <a:latin typeface="Arial" panose="020B0604020202020204" pitchFamily="34" charset="0"/>
              </a:rPr>
              <a:t>0:6</a:t>
            </a:r>
            <a:r>
              <a:rPr sz="800" dirty="0">
                <a:solidFill>
                  <a:srgbClr val="FF3300"/>
                </a:solidFill>
                <a:latin typeface="Arial" panose="020B0604020202020204" pitchFamily="34" charset="0"/>
              </a:rPr>
              <a:t> mA</a:t>
            </a:r>
            <a:endParaRPr dirty="0">
              <a:latin typeface="Arial" panose="020B0604020202020204" pitchFamily="34" charset="0"/>
            </a:endParaRPr>
          </a:p>
        </p:txBody>
      </p:sp>
      <p:grpSp>
        <p:nvGrpSpPr>
          <p:cNvPr id="85174" name="Group 182"/>
          <p:cNvGrpSpPr/>
          <p:nvPr/>
        </p:nvGrpSpPr>
        <p:grpSpPr>
          <a:xfrm>
            <a:off x="7002463" y="4103688"/>
            <a:ext cx="66675" cy="1171575"/>
            <a:chOff x="4560" y="2640"/>
            <a:chExt cx="42" cy="738"/>
          </a:xfrm>
        </p:grpSpPr>
        <p:sp>
          <p:nvSpPr>
            <p:cNvPr id="6196" name="Line 183"/>
            <p:cNvSpPr/>
            <p:nvPr/>
          </p:nvSpPr>
          <p:spPr>
            <a:xfrm rot="5400000">
              <a:off x="4212" y="3009"/>
              <a:ext cx="738" cy="0"/>
            </a:xfrm>
            <a:prstGeom prst="line">
              <a:avLst/>
            </a:prstGeom>
            <a:ln w="57150" cap="flat" cmpd="sng">
              <a:solidFill>
                <a:srgbClr val="FF3300"/>
              </a:solidFill>
              <a:prstDash val="solid"/>
              <a:headEnd type="stealth" w="sm" len="lg"/>
              <a:tailEnd type="stealth" w="sm" len="lg"/>
            </a:ln>
          </p:spPr>
        </p:sp>
        <p:sp>
          <p:nvSpPr>
            <p:cNvPr id="6197" name="Oval 184"/>
            <p:cNvSpPr/>
            <p:nvPr/>
          </p:nvSpPr>
          <p:spPr>
            <a:xfrm>
              <a:off x="4560" y="2986"/>
              <a:ext cx="42" cy="42"/>
            </a:xfrm>
            <a:prstGeom prst="ellipse">
              <a:avLst/>
            </a:prstGeom>
            <a:solidFill>
              <a:srgbClr val="0000FF"/>
            </a:solidFill>
            <a:ln w="57150" cap="flat" cmpd="sng">
              <a:solidFill>
                <a:srgbClr val="FF00FF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p>
              <a:pPr algn="ctr"/>
              <a:endParaRPr dirty="0">
                <a:latin typeface="Arial" panose="020B0604020202020204" pitchFamily="34" charset="0"/>
              </a:endParaRPr>
            </a:p>
          </p:txBody>
        </p:sp>
      </p:grpSp>
      <p:sp>
        <p:nvSpPr>
          <p:cNvPr id="6172" name="Rectangle 185"/>
          <p:cNvSpPr/>
          <p:nvPr/>
        </p:nvSpPr>
        <p:spPr>
          <a:xfrm>
            <a:off x="6159500" y="4791075"/>
            <a:ext cx="1728788" cy="688975"/>
          </a:xfrm>
          <a:prstGeom prst="rect">
            <a:avLst/>
          </a:prstGeom>
          <a:solidFill>
            <a:schemeClr val="bg1"/>
          </a:solidFill>
          <a:ln w="57150">
            <a:noFill/>
          </a:ln>
        </p:spPr>
        <p:txBody>
          <a:bodyPr wrap="none" anchor="ctr"/>
          <a:p>
            <a:endParaRPr dirty="0">
              <a:latin typeface="Arial" panose="020B0604020202020204" pitchFamily="34" charset="0"/>
            </a:endParaRPr>
          </a:p>
        </p:txBody>
      </p:sp>
      <p:pic>
        <p:nvPicPr>
          <p:cNvPr id="6173" name="Picture 186" descr="j030084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19950" y="4846638"/>
            <a:ext cx="720725" cy="60801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174" name="Rectangle 187"/>
          <p:cNvSpPr/>
          <p:nvPr/>
        </p:nvSpPr>
        <p:spPr>
          <a:xfrm>
            <a:off x="6145213" y="3806825"/>
            <a:ext cx="1778000" cy="990600"/>
          </a:xfrm>
          <a:prstGeom prst="rect">
            <a:avLst/>
          </a:prstGeom>
          <a:noFill/>
          <a:ln w="28575" cap="flat" cmpd="sng">
            <a:solidFill>
              <a:srgbClr val="00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endParaRPr dirty="0">
              <a:latin typeface="Arial" panose="020B0604020202020204" pitchFamily="34" charset="0"/>
            </a:endParaRPr>
          </a:p>
        </p:txBody>
      </p:sp>
      <p:sp>
        <p:nvSpPr>
          <p:cNvPr id="6175" name="Rectangle 188"/>
          <p:cNvSpPr/>
          <p:nvPr/>
        </p:nvSpPr>
        <p:spPr>
          <a:xfrm>
            <a:off x="6057900" y="3743325"/>
            <a:ext cx="1944688" cy="1752600"/>
          </a:xfrm>
          <a:prstGeom prst="rect">
            <a:avLst/>
          </a:prstGeom>
          <a:noFill/>
          <a:ln w="57150" cap="flat" cmpd="thickThin">
            <a:solidFill>
              <a:srgbClr val="6633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6176" name="AutoShape 189"/>
          <p:cNvSpPr/>
          <p:nvPr/>
        </p:nvSpPr>
        <p:spPr>
          <a:xfrm>
            <a:off x="6994525" y="4856163"/>
            <a:ext cx="79375" cy="79375"/>
          </a:xfrm>
          <a:custGeom>
            <a:avLst/>
            <a:gdLst>
              <a:gd name="txL" fmla="*/ 3163 w 21600"/>
              <a:gd name="txT" fmla="*/ 3163 h 21600"/>
              <a:gd name="txR" fmla="*/ 18437 w 21600"/>
              <a:gd name="txB" fmla="*/ 18437 h 21600"/>
            </a:gdLst>
            <a:ahLst/>
            <a:cxnLst>
              <a:cxn ang="0">
                <a:pos x="535943" y="0"/>
              </a:cxn>
              <a:cxn ang="0">
                <a:pos x="156957" y="156957"/>
              </a:cxn>
              <a:cxn ang="0">
                <a:pos x="0" y="535943"/>
              </a:cxn>
              <a:cxn ang="0">
                <a:pos x="156957" y="914918"/>
              </a:cxn>
              <a:cxn ang="0">
                <a:pos x="535943" y="1071875"/>
              </a:cxn>
              <a:cxn ang="0">
                <a:pos x="914918" y="914918"/>
              </a:cxn>
              <a:cxn ang="0">
                <a:pos x="1071875" y="535943"/>
              </a:cxn>
              <a:cxn ang="0">
                <a:pos x="914918" y="156957"/>
              </a:cxn>
            </a:cxnLst>
            <a:rect l="txL" t="txT" r="txR" b="txB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6647" y="13593"/>
                </a:moveTo>
                <a:cubicBezTo>
                  <a:pt x="17063" y="12720"/>
                  <a:pt x="17280" y="11766"/>
                  <a:pt x="17280" y="10800"/>
                </a:cubicBezTo>
                <a:cubicBezTo>
                  <a:pt x="17280" y="7221"/>
                  <a:pt x="14378" y="4320"/>
                  <a:pt x="10800" y="4320"/>
                </a:cubicBezTo>
                <a:cubicBezTo>
                  <a:pt x="9833" y="4319"/>
                  <a:pt x="8879" y="4536"/>
                  <a:pt x="8006" y="4952"/>
                </a:cubicBezTo>
                <a:lnTo>
                  <a:pt x="16647" y="13593"/>
                </a:lnTo>
                <a:close/>
                <a:moveTo>
                  <a:pt x="4952" y="8006"/>
                </a:moveTo>
                <a:cubicBezTo>
                  <a:pt x="4536" y="8879"/>
                  <a:pt x="4320" y="9833"/>
                  <a:pt x="4320" y="10799"/>
                </a:cubicBezTo>
                <a:cubicBezTo>
                  <a:pt x="4320" y="14378"/>
                  <a:pt x="7221" y="17280"/>
                  <a:pt x="10800" y="17280"/>
                </a:cubicBezTo>
                <a:cubicBezTo>
                  <a:pt x="11766" y="17280"/>
                  <a:pt x="12720" y="17063"/>
                  <a:pt x="13593" y="16647"/>
                </a:cubicBezTo>
                <a:lnTo>
                  <a:pt x="4952" y="8006"/>
                </a:lnTo>
                <a:close/>
              </a:path>
            </a:pathLst>
          </a:custGeom>
          <a:solidFill>
            <a:srgbClr val="FF3300">
              <a:alpha val="100000"/>
            </a:srgbClr>
          </a:solidFill>
          <a:ln w="9525" cap="flat" cmpd="sng">
            <a:solidFill>
              <a:schemeClr val="tx1">
                <a:alpha val="10000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grpSp>
        <p:nvGrpSpPr>
          <p:cNvPr id="6177" name="Group 190"/>
          <p:cNvGrpSpPr/>
          <p:nvPr/>
        </p:nvGrpSpPr>
        <p:grpSpPr>
          <a:xfrm>
            <a:off x="6965950" y="4832350"/>
            <a:ext cx="136525" cy="63500"/>
            <a:chOff x="2838" y="2415"/>
            <a:chExt cx="86" cy="40"/>
          </a:xfrm>
        </p:grpSpPr>
        <p:sp>
          <p:nvSpPr>
            <p:cNvPr id="6193" name="Arc 191"/>
            <p:cNvSpPr/>
            <p:nvPr/>
          </p:nvSpPr>
          <p:spPr>
            <a:xfrm flipV="1">
              <a:off x="2841" y="2415"/>
              <a:ext cx="80" cy="4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42223" h="21600" fill="none">
                  <a:moveTo>
                    <a:pt x="42223" y="3121"/>
                  </a:moveTo>
                  <a:cubicBezTo>
                    <a:pt x="40673" y="13732"/>
                    <a:pt x="31573" y="21599"/>
                    <a:pt x="20850" y="21600"/>
                  </a:cubicBezTo>
                  <a:cubicBezTo>
                    <a:pt x="11093" y="21600"/>
                    <a:pt x="2548" y="15059"/>
                    <a:pt x="-1" y="5642"/>
                  </a:cubicBezTo>
                </a:path>
                <a:path w="42223" h="21600" stroke="0">
                  <a:moveTo>
                    <a:pt x="42223" y="3121"/>
                  </a:moveTo>
                  <a:cubicBezTo>
                    <a:pt x="40673" y="13732"/>
                    <a:pt x="31573" y="21599"/>
                    <a:pt x="20850" y="21600"/>
                  </a:cubicBezTo>
                  <a:cubicBezTo>
                    <a:pt x="11093" y="21600"/>
                    <a:pt x="2548" y="15059"/>
                    <a:pt x="-1" y="5642"/>
                  </a:cubicBezTo>
                  <a:lnTo>
                    <a:pt x="20850" y="0"/>
                  </a:lnTo>
                  <a:lnTo>
                    <a:pt x="42223" y="3121"/>
                  </a:lnTo>
                  <a:close/>
                </a:path>
              </a:pathLst>
            </a:custGeom>
            <a:noFill/>
            <a:ln w="6350" cap="flat" cmpd="sng">
              <a:solidFill>
                <a:srgbClr val="0000FF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94" name="Freeform 192"/>
            <p:cNvSpPr/>
            <p:nvPr/>
          </p:nvSpPr>
          <p:spPr>
            <a:xfrm>
              <a:off x="2838" y="2438"/>
              <a:ext cx="12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1" y="0"/>
                </a:cxn>
              </a:cxnLst>
              <a:pathLst>
                <a:path w="48" h="48">
                  <a:moveTo>
                    <a:pt x="0" y="0"/>
                  </a:moveTo>
                  <a:lnTo>
                    <a:pt x="0" y="48"/>
                  </a:lnTo>
                  <a:lnTo>
                    <a:pt x="48" y="0"/>
                  </a:lnTo>
                </a:path>
              </a:pathLst>
            </a:custGeom>
            <a:noFill/>
            <a:ln w="6350" cap="flat" cmpd="sng">
              <a:solidFill>
                <a:srgbClr val="0000FF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95" name="Freeform 193"/>
            <p:cNvSpPr/>
            <p:nvPr/>
          </p:nvSpPr>
          <p:spPr>
            <a:xfrm>
              <a:off x="2912" y="2442"/>
              <a:ext cx="12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1" y="0"/>
                </a:cxn>
              </a:cxnLst>
              <a:pathLst>
                <a:path w="48" h="48">
                  <a:moveTo>
                    <a:pt x="0" y="0"/>
                  </a:moveTo>
                  <a:lnTo>
                    <a:pt x="48" y="48"/>
                  </a:lnTo>
                  <a:lnTo>
                    <a:pt x="48" y="0"/>
                  </a:lnTo>
                </a:path>
              </a:pathLst>
            </a:custGeom>
            <a:noFill/>
            <a:ln w="6350" cap="flat" cmpd="sng">
              <a:solidFill>
                <a:srgbClr val="0000FF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sp>
        <p:nvSpPr>
          <p:cNvPr id="6178" name="Oval 196"/>
          <p:cNvSpPr/>
          <p:nvPr/>
        </p:nvSpPr>
        <p:spPr>
          <a:xfrm>
            <a:off x="7000875" y="4635500"/>
            <a:ext cx="66675" cy="66675"/>
          </a:xfrm>
          <a:prstGeom prst="ellipse">
            <a:avLst/>
          </a:prstGeom>
          <a:solidFill>
            <a:srgbClr val="0000FF"/>
          </a:solidFill>
          <a:ln w="6350" cap="flat" cmpd="sng">
            <a:solidFill>
              <a:srgbClr val="0099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pPr algn="ctr"/>
            <a:endParaRPr dirty="0">
              <a:latin typeface="Arial" panose="020B0604020202020204" pitchFamily="34" charset="0"/>
            </a:endParaRPr>
          </a:p>
        </p:txBody>
      </p:sp>
      <p:sp>
        <p:nvSpPr>
          <p:cNvPr id="6179" name="Freeform 197"/>
          <p:cNvSpPr/>
          <p:nvPr/>
        </p:nvSpPr>
        <p:spPr>
          <a:xfrm>
            <a:off x="4214813" y="2976563"/>
            <a:ext cx="2309812" cy="3036887"/>
          </a:xfrm>
          <a:custGeom>
            <a:avLst/>
            <a:gdLst/>
            <a:ahLst/>
            <a:cxnLst>
              <a:cxn ang="0">
                <a:pos x="2147483647" y="0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pathLst>
              <a:path w="1455" h="1913">
                <a:moveTo>
                  <a:pt x="99" y="0"/>
                </a:moveTo>
                <a:cubicBezTo>
                  <a:pt x="107" y="252"/>
                  <a:pt x="0" y="1253"/>
                  <a:pt x="149" y="1509"/>
                </a:cubicBezTo>
                <a:cubicBezTo>
                  <a:pt x="298" y="1765"/>
                  <a:pt x="804" y="1473"/>
                  <a:pt x="993" y="1533"/>
                </a:cubicBezTo>
                <a:cubicBezTo>
                  <a:pt x="1182" y="1593"/>
                  <a:pt x="1204" y="1825"/>
                  <a:pt x="1281" y="1869"/>
                </a:cubicBezTo>
                <a:cubicBezTo>
                  <a:pt x="1358" y="1913"/>
                  <a:pt x="1419" y="1814"/>
                  <a:pt x="1455" y="1799"/>
                </a:cubicBezTo>
              </a:path>
            </a:pathLst>
          </a:custGeom>
          <a:noFill/>
          <a:ln w="9525" cap="flat" cmpd="sng">
            <a:solidFill>
              <a:srgbClr val="0000FF">
                <a:alpha val="100000"/>
              </a:srgbClr>
            </a:solidFill>
            <a:prstDash val="solid"/>
            <a:round/>
            <a:headEnd type="oval" w="sm" len="sm"/>
            <a:tailEnd type="oval" w="sm" len="sm"/>
          </a:ln>
        </p:spPr>
        <p:txBody>
          <a:bodyPr/>
          <a:p>
            <a:endParaRPr lang="en-US"/>
          </a:p>
        </p:txBody>
      </p:sp>
      <p:sp>
        <p:nvSpPr>
          <p:cNvPr id="6180" name="Oval 198"/>
          <p:cNvSpPr/>
          <p:nvPr/>
        </p:nvSpPr>
        <p:spPr>
          <a:xfrm>
            <a:off x="2133600" y="48768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noFill/>
          </a:ln>
        </p:spPr>
        <p:txBody>
          <a:bodyPr wrap="none" anchor="ctr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6181" name="Oval 199"/>
          <p:cNvSpPr/>
          <p:nvPr/>
        </p:nvSpPr>
        <p:spPr>
          <a:xfrm>
            <a:off x="1219200" y="55626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noFill/>
          </a:ln>
        </p:spPr>
        <p:txBody>
          <a:bodyPr wrap="none" anchor="ctr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6182" name="Oval 200"/>
          <p:cNvSpPr/>
          <p:nvPr/>
        </p:nvSpPr>
        <p:spPr>
          <a:xfrm>
            <a:off x="1219200" y="47244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noFill/>
          </a:ln>
        </p:spPr>
        <p:txBody>
          <a:bodyPr wrap="none" anchor="ctr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6183" name="Oval 201"/>
          <p:cNvSpPr/>
          <p:nvPr/>
        </p:nvSpPr>
        <p:spPr>
          <a:xfrm>
            <a:off x="1752600" y="53340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noFill/>
          </a:ln>
        </p:spPr>
        <p:txBody>
          <a:bodyPr wrap="none" anchor="ctr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6184" name="Oval 202"/>
          <p:cNvSpPr/>
          <p:nvPr/>
        </p:nvSpPr>
        <p:spPr>
          <a:xfrm>
            <a:off x="1828800" y="57150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noFill/>
          </a:ln>
        </p:spPr>
        <p:txBody>
          <a:bodyPr wrap="none" anchor="ctr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6185" name="Oval 203"/>
          <p:cNvSpPr/>
          <p:nvPr/>
        </p:nvSpPr>
        <p:spPr>
          <a:xfrm>
            <a:off x="1676400" y="45720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noFill/>
          </a:ln>
        </p:spPr>
        <p:txBody>
          <a:bodyPr wrap="none" anchor="ctr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6186" name="Oval 204"/>
          <p:cNvSpPr/>
          <p:nvPr/>
        </p:nvSpPr>
        <p:spPr>
          <a:xfrm>
            <a:off x="1371600" y="50292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noFill/>
          </a:ln>
        </p:spPr>
        <p:txBody>
          <a:bodyPr wrap="none" anchor="ctr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6187" name="AutoShape 205"/>
          <p:cNvSpPr/>
          <p:nvPr/>
        </p:nvSpPr>
        <p:spPr>
          <a:xfrm>
            <a:off x="7010400" y="2438400"/>
            <a:ext cx="2133600" cy="838200"/>
          </a:xfrm>
          <a:prstGeom prst="wedgeEllipseCallout">
            <a:avLst>
              <a:gd name="adj1" fmla="val -3569"/>
              <a:gd name="adj2" fmla="val 135417"/>
            </a:avLst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ctr"/>
            <a:r>
              <a:rPr sz="2400" dirty="0">
                <a:latin typeface="Times New Roman" panose="02020603050405020304" pitchFamily="18" charset="0"/>
              </a:rPr>
              <a:t>Am pe </a:t>
            </a:r>
            <a:r>
              <a:rPr lang="vi-VN" altLang="x-none" sz="2400" dirty="0">
                <a:latin typeface="Times New Roman" panose="02020603050405020304" pitchFamily="18" charset="0"/>
              </a:rPr>
              <a:t>kế</a:t>
            </a:r>
            <a:endParaRPr sz="2400" dirty="0">
              <a:latin typeface="Times New Roman" panose="02020603050405020304" pitchFamily="18" charset="0"/>
            </a:endParaRPr>
          </a:p>
        </p:txBody>
      </p:sp>
      <p:sp>
        <p:nvSpPr>
          <p:cNvPr id="6188" name="AutoShape 206"/>
          <p:cNvSpPr/>
          <p:nvPr/>
        </p:nvSpPr>
        <p:spPr>
          <a:xfrm>
            <a:off x="5334000" y="685800"/>
            <a:ext cx="2514600" cy="762000"/>
          </a:xfrm>
          <a:prstGeom prst="wedgeEllipseCallout">
            <a:avLst>
              <a:gd name="adj1" fmla="val -43750"/>
              <a:gd name="adj2" fmla="val 70000"/>
            </a:avLst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ctr"/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Cuộn</a:t>
            </a:r>
            <a:r>
              <a:rPr lang="vi-VN" altLang="x-non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dây</a:t>
            </a:r>
            <a:endParaRPr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189" name="AutoShape 207"/>
          <p:cNvSpPr/>
          <p:nvPr/>
        </p:nvSpPr>
        <p:spPr>
          <a:xfrm>
            <a:off x="1447800" y="458788"/>
            <a:ext cx="2057400" cy="1065212"/>
          </a:xfrm>
          <a:prstGeom prst="wedgeEllipseCallout">
            <a:avLst>
              <a:gd name="adj1" fmla="val -42361"/>
              <a:gd name="adj2" fmla="val 100074"/>
            </a:avLst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ctr"/>
            <a:r>
              <a:rPr lang="vi-VN" altLang="x-none" sz="2800" dirty="0">
                <a:latin typeface="Arial" panose="020B0604020202020204" pitchFamily="34" charset="0"/>
              </a:rPr>
              <a:t>Nam châm</a:t>
            </a:r>
            <a:endParaRPr sz="2800" dirty="0">
              <a:latin typeface="Arial" panose="020B0604020202020204" pitchFamily="34" charset="0"/>
            </a:endParaRPr>
          </a:p>
        </p:txBody>
      </p:sp>
      <p:sp>
        <p:nvSpPr>
          <p:cNvPr id="6190" name="AutoShape 208"/>
          <p:cNvSpPr/>
          <p:nvPr/>
        </p:nvSpPr>
        <p:spPr>
          <a:xfrm flipV="1">
            <a:off x="195263" y="5470525"/>
            <a:ext cx="5016500" cy="841375"/>
          </a:xfrm>
          <a:prstGeom prst="wedgeEllipseCallout">
            <a:avLst>
              <a:gd name="adj1" fmla="val -16745"/>
              <a:gd name="adj2" fmla="val 119403"/>
            </a:avLst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rot="10800000"/>
          <a:p>
            <a:r>
              <a:rPr sz="2000" dirty="0">
                <a:latin typeface="Times New Roman" panose="02020603050405020304" pitchFamily="18" charset="0"/>
              </a:rPr>
              <a:t>Đ</a:t>
            </a:r>
            <a:r>
              <a:rPr lang="vi-VN" altLang="x-none" sz="2000" dirty="0">
                <a:latin typeface="Times New Roman" panose="02020603050405020304" pitchFamily="18" charset="0"/>
              </a:rPr>
              <a:t>ường sức </a:t>
            </a:r>
            <a:r>
              <a:rPr lang="vi-VN" altLang="x-non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từ qua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cuộn</a:t>
            </a:r>
            <a:r>
              <a:rPr lang="vi-VN" altLang="x-non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dây</a:t>
            </a:r>
            <a:endParaRPr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5202" name="Text Box 210"/>
          <p:cNvSpPr txBox="1"/>
          <p:nvPr/>
        </p:nvSpPr>
        <p:spPr>
          <a:xfrm>
            <a:off x="4049713" y="6400800"/>
            <a:ext cx="5094287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Thay đổi B</a:t>
            </a:r>
            <a:r>
              <a:rPr lang="vi-VN" altLang="x-none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 châm</a:t>
            </a:r>
            <a:r>
              <a:rPr lang="vi-VN" altLang="x-none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chuyển</a:t>
            </a:r>
            <a:r>
              <a:rPr lang="vi-VN" altLang="x-none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 động</a:t>
            </a:r>
            <a:endParaRPr sz="24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52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52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52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3" dur="3000" fill="hold"/>
                                        <p:tgtEl>
                                          <p:spTgt spid="850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6" dur="3000"/>
                                        <p:tgtEl>
                                          <p:spTgt spid="85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500000">
                                      <p:cBhvr>
                                        <p:cTn id="18" dur="3000" fill="hold"/>
                                        <p:tgtEl>
                                          <p:spTgt spid="851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1500000">
                                      <p:cBhvr>
                                        <p:cTn id="21" dur="500" fill="hold"/>
                                        <p:tgtEl>
                                          <p:spTgt spid="851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20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Rectangle 2" descr="Medium wood"/>
          <p:cNvSpPr/>
          <p:nvPr/>
        </p:nvSpPr>
        <p:spPr>
          <a:xfrm>
            <a:off x="5562600" y="5638800"/>
            <a:ext cx="2665413" cy="488950"/>
          </a:xfrm>
          <a:prstGeom prst="rect">
            <a:avLst/>
          </a:prstGeom>
          <a:blipFill rotWithShape="1">
            <a:blip r:embed="rId1"/>
          </a:blipFill>
          <a:ln w="9525" cap="flat" cmpd="sng">
            <a:prstDash val="solid"/>
            <a:miter/>
            <a:headEnd type="none" w="med" len="med"/>
            <a:tailEnd type="none" w="med" len="med"/>
          </a:ln>
          <a:scene3d>
            <a:camera prst="legacyObliqueTopRight">
              <a:rot lat="0" lon="0" rev="0"/>
            </a:camera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996633"/>
            </a:extrusionClr>
          </a:sp3d>
        </p:spPr>
        <p:txBody>
          <a:bodyPr wrap="none" anchor="ctr">
            <a:flatTx/>
          </a:bodyPr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7171" name="AutoShape 3"/>
          <p:cNvSpPr/>
          <p:nvPr/>
        </p:nvSpPr>
        <p:spPr>
          <a:xfrm>
            <a:off x="7154863" y="5741988"/>
            <a:ext cx="184150" cy="184150"/>
          </a:xfrm>
          <a:custGeom>
            <a:avLst/>
            <a:gdLst>
              <a:gd name="txL" fmla="*/ 3163 w 21600"/>
              <a:gd name="txT" fmla="*/ 3163 h 21600"/>
              <a:gd name="txR" fmla="*/ 18437 w 21600"/>
              <a:gd name="txB" fmla="*/ 18437 h 21600"/>
            </a:gdLst>
            <a:ahLst/>
            <a:cxnLst>
              <a:cxn ang="0">
                <a:pos x="6692335" y="0"/>
              </a:cxn>
              <a:cxn ang="0">
                <a:pos x="1959987" y="1959987"/>
              </a:cxn>
              <a:cxn ang="0">
                <a:pos x="0" y="6692335"/>
              </a:cxn>
              <a:cxn ang="0">
                <a:pos x="1959987" y="11424683"/>
              </a:cxn>
              <a:cxn ang="0">
                <a:pos x="6692335" y="13384670"/>
              </a:cxn>
              <a:cxn ang="0">
                <a:pos x="11424683" y="11424683"/>
              </a:cxn>
              <a:cxn ang="0">
                <a:pos x="13384670" y="6692335"/>
              </a:cxn>
              <a:cxn ang="0">
                <a:pos x="11424683" y="1959987"/>
              </a:cxn>
            </a:cxnLst>
            <a:rect l="txL" t="txT" r="txR" b="txB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00CCFF">
              <a:alpha val="100000"/>
            </a:srgbClr>
          </a:solidFill>
          <a:ln w="12700" cap="flat" cmpd="sng">
            <a:solidFill>
              <a:srgbClr val="FF3300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7172" name="AutoShape 4"/>
          <p:cNvSpPr/>
          <p:nvPr/>
        </p:nvSpPr>
        <p:spPr>
          <a:xfrm>
            <a:off x="6437313" y="5741988"/>
            <a:ext cx="184150" cy="184150"/>
          </a:xfrm>
          <a:custGeom>
            <a:avLst/>
            <a:gdLst>
              <a:gd name="txL" fmla="*/ 3163 w 21600"/>
              <a:gd name="txT" fmla="*/ 3163 h 21600"/>
              <a:gd name="txR" fmla="*/ 18437 w 21600"/>
              <a:gd name="txB" fmla="*/ 18437 h 21600"/>
            </a:gdLst>
            <a:ahLst/>
            <a:cxnLst>
              <a:cxn ang="0">
                <a:pos x="6692335" y="0"/>
              </a:cxn>
              <a:cxn ang="0">
                <a:pos x="1959987" y="1959987"/>
              </a:cxn>
              <a:cxn ang="0">
                <a:pos x="0" y="6692335"/>
              </a:cxn>
              <a:cxn ang="0">
                <a:pos x="1959987" y="11424683"/>
              </a:cxn>
              <a:cxn ang="0">
                <a:pos x="6692335" y="13384670"/>
              </a:cxn>
              <a:cxn ang="0">
                <a:pos x="11424683" y="11424683"/>
              </a:cxn>
              <a:cxn ang="0">
                <a:pos x="13384670" y="6692335"/>
              </a:cxn>
              <a:cxn ang="0">
                <a:pos x="11424683" y="1959987"/>
              </a:cxn>
            </a:cxnLst>
            <a:rect l="txL" t="txT" r="txR" b="txB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FFFF00">
              <a:alpha val="100000"/>
            </a:srgbClr>
          </a:solidFill>
          <a:ln w="12700" cap="flat" cmpd="sng">
            <a:solidFill>
              <a:srgbClr val="0000FF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7173" name="Arc 5"/>
          <p:cNvSpPr/>
          <p:nvPr/>
        </p:nvSpPr>
        <p:spPr>
          <a:xfrm flipH="1">
            <a:off x="4633913" y="1171575"/>
            <a:ext cx="468312" cy="1978025"/>
          </a:xfrm>
          <a:custGeom>
            <a:avLst/>
            <a:gdLst/>
            <a:ahLst/>
            <a:cxnLst>
              <a:cxn ang="0">
                <a:pos x="204240490" y="2147483647"/>
              </a:cxn>
              <a:cxn ang="0">
                <a:pos x="214075779" y="0"/>
              </a:cxn>
              <a:cxn ang="0">
                <a:pos x="220139704" y="2081941747"/>
              </a:cxn>
            </a:cxnLst>
            <a:pathLst>
              <a:path w="21600" h="43136" fill="none">
                <a:moveTo>
                  <a:pt x="20040" y="43135"/>
                </a:moveTo>
                <a:cubicBezTo>
                  <a:pt x="8745" y="42317"/>
                  <a:pt x="0" y="32916"/>
                  <a:pt x="0" y="21592"/>
                </a:cubicBezTo>
                <a:cubicBezTo>
                  <a:pt x="-1" y="9894"/>
                  <a:pt x="9311" y="322"/>
                  <a:pt x="21005" y="0"/>
                </a:cubicBezTo>
              </a:path>
              <a:path w="21600" h="43136" stroke="0">
                <a:moveTo>
                  <a:pt x="20040" y="43135"/>
                </a:moveTo>
                <a:cubicBezTo>
                  <a:pt x="8745" y="42317"/>
                  <a:pt x="0" y="32916"/>
                  <a:pt x="0" y="21592"/>
                </a:cubicBezTo>
                <a:cubicBezTo>
                  <a:pt x="-1" y="9894"/>
                  <a:pt x="9311" y="322"/>
                  <a:pt x="21005" y="0"/>
                </a:cubicBezTo>
                <a:lnTo>
                  <a:pt x="21600" y="21592"/>
                </a:lnTo>
                <a:lnTo>
                  <a:pt x="20040" y="43135"/>
                </a:lnTo>
                <a:close/>
              </a:path>
            </a:pathLst>
          </a:custGeom>
          <a:noFill/>
          <a:ln w="76200" cap="flat" cmpd="sng">
            <a:solidFill>
              <a:srgbClr val="993300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7174" name="Arc 6"/>
          <p:cNvSpPr/>
          <p:nvPr/>
        </p:nvSpPr>
        <p:spPr>
          <a:xfrm flipH="1">
            <a:off x="4462463" y="1165225"/>
            <a:ext cx="749300" cy="1981200"/>
          </a:xfrm>
          <a:custGeom>
            <a:avLst/>
            <a:gdLst/>
            <a:ahLst/>
            <a:cxnLst>
              <a:cxn ang="0">
                <a:pos x="352796075" y="2147483647"/>
              </a:cxn>
              <a:cxn ang="0">
                <a:pos x="214597289" y="0"/>
              </a:cxn>
              <a:cxn ang="0">
                <a:pos x="220676228" y="2083857874"/>
              </a:cxn>
            </a:cxnLst>
            <a:pathLst>
              <a:path w="34532" h="43192" fill="none">
                <a:moveTo>
                  <a:pt x="34531" y="38892"/>
                </a:moveTo>
                <a:cubicBezTo>
                  <a:pt x="30798" y="41683"/>
                  <a:pt x="26261" y="43191"/>
                  <a:pt x="21600" y="43192"/>
                </a:cubicBezTo>
                <a:cubicBezTo>
                  <a:pt x="9670" y="43192"/>
                  <a:pt x="0" y="33521"/>
                  <a:pt x="0" y="21592"/>
                </a:cubicBezTo>
                <a:cubicBezTo>
                  <a:pt x="-1" y="9894"/>
                  <a:pt x="9311" y="322"/>
                  <a:pt x="21005" y="0"/>
                </a:cubicBezTo>
              </a:path>
              <a:path w="34532" h="43192" stroke="0">
                <a:moveTo>
                  <a:pt x="34531" y="38892"/>
                </a:moveTo>
                <a:cubicBezTo>
                  <a:pt x="30798" y="41683"/>
                  <a:pt x="26261" y="43191"/>
                  <a:pt x="21600" y="43192"/>
                </a:cubicBezTo>
                <a:cubicBezTo>
                  <a:pt x="9670" y="43192"/>
                  <a:pt x="0" y="33521"/>
                  <a:pt x="0" y="21592"/>
                </a:cubicBezTo>
                <a:cubicBezTo>
                  <a:pt x="-1" y="9894"/>
                  <a:pt x="9311" y="322"/>
                  <a:pt x="21005" y="0"/>
                </a:cubicBezTo>
                <a:lnTo>
                  <a:pt x="21600" y="21592"/>
                </a:lnTo>
                <a:lnTo>
                  <a:pt x="34531" y="38892"/>
                </a:lnTo>
                <a:close/>
              </a:path>
            </a:pathLst>
          </a:custGeom>
          <a:noFill/>
          <a:ln w="76200" cap="flat" cmpd="sng">
            <a:solidFill>
              <a:srgbClr val="993300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7175" name="Arc 7"/>
          <p:cNvSpPr/>
          <p:nvPr/>
        </p:nvSpPr>
        <p:spPr>
          <a:xfrm flipH="1">
            <a:off x="4573588" y="1173163"/>
            <a:ext cx="749300" cy="1981200"/>
          </a:xfrm>
          <a:custGeom>
            <a:avLst/>
            <a:gdLst/>
            <a:ahLst/>
            <a:cxnLst>
              <a:cxn ang="0">
                <a:pos x="352796075" y="2147483647"/>
              </a:cxn>
              <a:cxn ang="0">
                <a:pos x="214597289" y="0"/>
              </a:cxn>
              <a:cxn ang="0">
                <a:pos x="220676228" y="2083857874"/>
              </a:cxn>
            </a:cxnLst>
            <a:pathLst>
              <a:path w="34532" h="43192" fill="none">
                <a:moveTo>
                  <a:pt x="34531" y="38892"/>
                </a:moveTo>
                <a:cubicBezTo>
                  <a:pt x="30798" y="41683"/>
                  <a:pt x="26261" y="43191"/>
                  <a:pt x="21600" y="43192"/>
                </a:cubicBezTo>
                <a:cubicBezTo>
                  <a:pt x="9670" y="43192"/>
                  <a:pt x="0" y="33521"/>
                  <a:pt x="0" y="21592"/>
                </a:cubicBezTo>
                <a:cubicBezTo>
                  <a:pt x="-1" y="9894"/>
                  <a:pt x="9311" y="322"/>
                  <a:pt x="21005" y="0"/>
                </a:cubicBezTo>
              </a:path>
              <a:path w="34532" h="43192" stroke="0">
                <a:moveTo>
                  <a:pt x="34531" y="38892"/>
                </a:moveTo>
                <a:cubicBezTo>
                  <a:pt x="30798" y="41683"/>
                  <a:pt x="26261" y="43191"/>
                  <a:pt x="21600" y="43192"/>
                </a:cubicBezTo>
                <a:cubicBezTo>
                  <a:pt x="9670" y="43192"/>
                  <a:pt x="0" y="33521"/>
                  <a:pt x="0" y="21592"/>
                </a:cubicBezTo>
                <a:cubicBezTo>
                  <a:pt x="-1" y="9894"/>
                  <a:pt x="9311" y="322"/>
                  <a:pt x="21005" y="0"/>
                </a:cubicBezTo>
                <a:lnTo>
                  <a:pt x="21600" y="21592"/>
                </a:lnTo>
                <a:lnTo>
                  <a:pt x="34531" y="38892"/>
                </a:lnTo>
                <a:close/>
              </a:path>
            </a:pathLst>
          </a:custGeom>
          <a:noFill/>
          <a:ln w="76200" cap="flat" cmpd="sng">
            <a:solidFill>
              <a:srgbClr val="993300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7176" name="Arc 8"/>
          <p:cNvSpPr/>
          <p:nvPr/>
        </p:nvSpPr>
        <p:spPr>
          <a:xfrm flipH="1">
            <a:off x="4676775" y="1173163"/>
            <a:ext cx="749300" cy="1981200"/>
          </a:xfrm>
          <a:custGeom>
            <a:avLst/>
            <a:gdLst/>
            <a:ahLst/>
            <a:cxnLst>
              <a:cxn ang="0">
                <a:pos x="352796075" y="2147483647"/>
              </a:cxn>
              <a:cxn ang="0">
                <a:pos x="214597289" y="0"/>
              </a:cxn>
              <a:cxn ang="0">
                <a:pos x="220676228" y="2083857874"/>
              </a:cxn>
            </a:cxnLst>
            <a:pathLst>
              <a:path w="34532" h="43192" fill="none">
                <a:moveTo>
                  <a:pt x="34531" y="38892"/>
                </a:moveTo>
                <a:cubicBezTo>
                  <a:pt x="30798" y="41683"/>
                  <a:pt x="26261" y="43191"/>
                  <a:pt x="21600" y="43192"/>
                </a:cubicBezTo>
                <a:cubicBezTo>
                  <a:pt x="9670" y="43192"/>
                  <a:pt x="0" y="33521"/>
                  <a:pt x="0" y="21592"/>
                </a:cubicBezTo>
                <a:cubicBezTo>
                  <a:pt x="-1" y="9894"/>
                  <a:pt x="9311" y="322"/>
                  <a:pt x="21005" y="0"/>
                </a:cubicBezTo>
              </a:path>
              <a:path w="34532" h="43192" stroke="0">
                <a:moveTo>
                  <a:pt x="34531" y="38892"/>
                </a:moveTo>
                <a:cubicBezTo>
                  <a:pt x="30798" y="41683"/>
                  <a:pt x="26261" y="43191"/>
                  <a:pt x="21600" y="43192"/>
                </a:cubicBezTo>
                <a:cubicBezTo>
                  <a:pt x="9670" y="43192"/>
                  <a:pt x="0" y="33521"/>
                  <a:pt x="0" y="21592"/>
                </a:cubicBezTo>
                <a:cubicBezTo>
                  <a:pt x="-1" y="9894"/>
                  <a:pt x="9311" y="322"/>
                  <a:pt x="21005" y="0"/>
                </a:cubicBezTo>
                <a:lnTo>
                  <a:pt x="21600" y="21592"/>
                </a:lnTo>
                <a:lnTo>
                  <a:pt x="34531" y="38892"/>
                </a:lnTo>
                <a:close/>
              </a:path>
            </a:pathLst>
          </a:custGeom>
          <a:noFill/>
          <a:ln w="76200" cap="flat" cmpd="sng">
            <a:solidFill>
              <a:srgbClr val="993300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7177" name="Arc 9"/>
          <p:cNvSpPr/>
          <p:nvPr/>
        </p:nvSpPr>
        <p:spPr>
          <a:xfrm flipH="1">
            <a:off x="4779963" y="1173163"/>
            <a:ext cx="749300" cy="1981200"/>
          </a:xfrm>
          <a:custGeom>
            <a:avLst/>
            <a:gdLst/>
            <a:ahLst/>
            <a:cxnLst>
              <a:cxn ang="0">
                <a:pos x="352796075" y="2147483647"/>
              </a:cxn>
              <a:cxn ang="0">
                <a:pos x="214597289" y="0"/>
              </a:cxn>
              <a:cxn ang="0">
                <a:pos x="220676228" y="2083857874"/>
              </a:cxn>
            </a:cxnLst>
            <a:pathLst>
              <a:path w="34532" h="43192" fill="none">
                <a:moveTo>
                  <a:pt x="34531" y="38892"/>
                </a:moveTo>
                <a:cubicBezTo>
                  <a:pt x="30798" y="41683"/>
                  <a:pt x="26261" y="43191"/>
                  <a:pt x="21600" y="43192"/>
                </a:cubicBezTo>
                <a:cubicBezTo>
                  <a:pt x="9670" y="43192"/>
                  <a:pt x="0" y="33521"/>
                  <a:pt x="0" y="21592"/>
                </a:cubicBezTo>
                <a:cubicBezTo>
                  <a:pt x="-1" y="9894"/>
                  <a:pt x="9311" y="322"/>
                  <a:pt x="21005" y="0"/>
                </a:cubicBezTo>
              </a:path>
              <a:path w="34532" h="43192" stroke="0">
                <a:moveTo>
                  <a:pt x="34531" y="38892"/>
                </a:moveTo>
                <a:cubicBezTo>
                  <a:pt x="30798" y="41683"/>
                  <a:pt x="26261" y="43191"/>
                  <a:pt x="21600" y="43192"/>
                </a:cubicBezTo>
                <a:cubicBezTo>
                  <a:pt x="9670" y="43192"/>
                  <a:pt x="0" y="33521"/>
                  <a:pt x="0" y="21592"/>
                </a:cubicBezTo>
                <a:cubicBezTo>
                  <a:pt x="-1" y="9894"/>
                  <a:pt x="9311" y="322"/>
                  <a:pt x="21005" y="0"/>
                </a:cubicBezTo>
                <a:lnTo>
                  <a:pt x="21600" y="21592"/>
                </a:lnTo>
                <a:lnTo>
                  <a:pt x="34531" y="38892"/>
                </a:lnTo>
                <a:close/>
              </a:path>
            </a:pathLst>
          </a:custGeom>
          <a:noFill/>
          <a:ln w="76200" cap="flat" cmpd="sng">
            <a:solidFill>
              <a:srgbClr val="993300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7178" name="Arc 10"/>
          <p:cNvSpPr/>
          <p:nvPr/>
        </p:nvSpPr>
        <p:spPr>
          <a:xfrm flipH="1">
            <a:off x="5160963" y="1173163"/>
            <a:ext cx="468312" cy="1766887"/>
          </a:xfrm>
          <a:custGeom>
            <a:avLst/>
            <a:gdLst/>
            <a:ahLst/>
            <a:cxnLst>
              <a:cxn ang="0">
                <a:pos x="83438932" y="2147483647"/>
              </a:cxn>
              <a:cxn ang="0">
                <a:pos x="214075779" y="0"/>
              </a:cxn>
              <a:cxn ang="0">
                <a:pos x="220139704" y="2083334659"/>
              </a:cxn>
            </a:cxnLst>
            <a:pathLst>
              <a:path w="21600" h="38523" fill="none">
                <a:moveTo>
                  <a:pt x="8187" y="38522"/>
                </a:moveTo>
                <a:cubicBezTo>
                  <a:pt x="3015" y="34425"/>
                  <a:pt x="0" y="28189"/>
                  <a:pt x="0" y="21592"/>
                </a:cubicBezTo>
                <a:cubicBezTo>
                  <a:pt x="-1" y="9894"/>
                  <a:pt x="9311" y="322"/>
                  <a:pt x="21005" y="0"/>
                </a:cubicBezTo>
              </a:path>
              <a:path w="21600" h="38523" stroke="0">
                <a:moveTo>
                  <a:pt x="8187" y="38522"/>
                </a:moveTo>
                <a:cubicBezTo>
                  <a:pt x="3015" y="34425"/>
                  <a:pt x="0" y="28189"/>
                  <a:pt x="0" y="21592"/>
                </a:cubicBezTo>
                <a:cubicBezTo>
                  <a:pt x="-1" y="9894"/>
                  <a:pt x="9311" y="322"/>
                  <a:pt x="21005" y="0"/>
                </a:cubicBezTo>
                <a:lnTo>
                  <a:pt x="21600" y="21592"/>
                </a:lnTo>
                <a:lnTo>
                  <a:pt x="8187" y="38522"/>
                </a:lnTo>
                <a:close/>
              </a:path>
            </a:pathLst>
          </a:custGeom>
          <a:noFill/>
          <a:ln w="76200" cap="flat" cmpd="sng">
            <a:solidFill>
              <a:srgbClr val="993300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grpSp>
        <p:nvGrpSpPr>
          <p:cNvPr id="92171" name="Group 11"/>
          <p:cNvGrpSpPr/>
          <p:nvPr/>
        </p:nvGrpSpPr>
        <p:grpSpPr>
          <a:xfrm>
            <a:off x="831850" y="533400"/>
            <a:ext cx="6407150" cy="3087688"/>
            <a:chOff x="538" y="360"/>
            <a:chExt cx="4036" cy="1945"/>
          </a:xfrm>
        </p:grpSpPr>
        <p:sp>
          <p:nvSpPr>
            <p:cNvPr id="7327" name="Rectangle 12"/>
            <p:cNvSpPr/>
            <p:nvPr/>
          </p:nvSpPr>
          <p:spPr>
            <a:xfrm>
              <a:off x="1799" y="1263"/>
              <a:ext cx="672" cy="288"/>
            </a:xfrm>
            <a:prstGeom prst="rect">
              <a:avLst/>
            </a:prstGeom>
            <a:solidFill>
              <a:srgbClr val="FF3300"/>
            </a:solidFill>
            <a:ln w="9525" cap="flat" cmpd="sng">
              <a:prstDash val="solid"/>
              <a:miter/>
              <a:headEnd type="none" w="med" len="med"/>
              <a:tailEnd type="none" w="med" len="med"/>
            </a:ln>
            <a:scene3d>
              <a:camera prst="legacyObliqueTopRight">
                <a:rot lat="0" lon="0" rev="0"/>
              </a:camera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F3300"/>
              </a:extrusionClr>
            </a:sp3d>
          </p:spPr>
          <p:txBody>
            <a:bodyPr wrap="none" anchor="ctr">
              <a:flatTx/>
            </a:bodyPr>
            <a:p>
              <a:pPr algn="ctr"/>
              <a:r>
                <a:rPr sz="2400" b="1" dirty="0">
                  <a:solidFill>
                    <a:schemeClr val="bg1"/>
                  </a:solidFill>
                  <a:latin typeface=".VnBodoniH" pitchFamily="34" charset="0"/>
                </a:rPr>
                <a:t>N</a:t>
              </a:r>
              <a:endParaRPr sz="2400" b="1" dirty="0">
                <a:solidFill>
                  <a:schemeClr val="bg1"/>
                </a:solidFill>
                <a:latin typeface=".VnBodoniH" pitchFamily="34" charset="0"/>
              </a:endParaRPr>
            </a:p>
          </p:txBody>
        </p:sp>
        <p:sp>
          <p:nvSpPr>
            <p:cNvPr id="7328" name="Rectangle 13"/>
            <p:cNvSpPr/>
            <p:nvPr/>
          </p:nvSpPr>
          <p:spPr>
            <a:xfrm>
              <a:off x="2473" y="1263"/>
              <a:ext cx="672" cy="288"/>
            </a:xfrm>
            <a:prstGeom prst="rect">
              <a:avLst/>
            </a:prstGeom>
            <a:solidFill>
              <a:srgbClr val="0000FF"/>
            </a:solidFill>
            <a:ln w="9525" cap="flat" cmpd="sng">
              <a:prstDash val="solid"/>
              <a:miter/>
              <a:headEnd type="none" w="med" len="med"/>
              <a:tailEnd type="none" w="med" len="med"/>
            </a:ln>
            <a:scene3d>
              <a:camera prst="legacyObliqueTopRight">
                <a:rot lat="0" lon="0" rev="0"/>
              </a:camera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0000FF"/>
              </a:extrusionClr>
            </a:sp3d>
          </p:spPr>
          <p:txBody>
            <a:bodyPr wrap="none" anchor="ctr">
              <a:flatTx/>
            </a:bodyPr>
            <a:p>
              <a:pPr algn="ctr"/>
              <a:r>
                <a:rPr sz="2400" b="1" dirty="0">
                  <a:solidFill>
                    <a:schemeClr val="bg1"/>
                  </a:solidFill>
                  <a:latin typeface=".VnBodoniH" pitchFamily="34" charset="0"/>
                </a:rPr>
                <a:t>S</a:t>
              </a:r>
              <a:endParaRPr sz="2400" b="1" dirty="0">
                <a:solidFill>
                  <a:schemeClr val="bg1"/>
                </a:solidFill>
                <a:latin typeface=".VnBodoniH" pitchFamily="34" charset="0"/>
              </a:endParaRPr>
            </a:p>
          </p:txBody>
        </p:sp>
        <p:sp>
          <p:nvSpPr>
            <p:cNvPr id="7329" name="Arc 14"/>
            <p:cNvSpPr/>
            <p:nvPr/>
          </p:nvSpPr>
          <p:spPr>
            <a:xfrm>
              <a:off x="1503" y="456"/>
              <a:ext cx="2112" cy="868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4" y="0"/>
                </a:cxn>
                <a:cxn ang="0">
                  <a:pos x="3" y="0"/>
                </a:cxn>
              </a:cxnLst>
              <a:pathLst>
                <a:path w="43200" h="37644" fill="none">
                  <a:moveTo>
                    <a:pt x="5892" y="36426"/>
                  </a:moveTo>
                  <a:cubicBezTo>
                    <a:pt x="2108" y="32417"/>
                    <a:pt x="0" y="27113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7717"/>
                    <a:pt x="40605" y="33548"/>
                    <a:pt x="36062" y="37644"/>
                  </a:cubicBezTo>
                </a:path>
                <a:path w="43200" h="37644" stroke="0">
                  <a:moveTo>
                    <a:pt x="5892" y="36426"/>
                  </a:moveTo>
                  <a:cubicBezTo>
                    <a:pt x="2108" y="32417"/>
                    <a:pt x="0" y="27113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7717"/>
                    <a:pt x="40605" y="33548"/>
                    <a:pt x="36062" y="37644"/>
                  </a:cubicBezTo>
                  <a:lnTo>
                    <a:pt x="21600" y="21600"/>
                  </a:lnTo>
                  <a:lnTo>
                    <a:pt x="5892" y="36426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330" name="Arc 15"/>
            <p:cNvSpPr/>
            <p:nvPr/>
          </p:nvSpPr>
          <p:spPr>
            <a:xfrm rot="10800000">
              <a:off x="1594" y="883"/>
              <a:ext cx="1920" cy="424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" y="0"/>
                </a:cxn>
                <a:cxn ang="0">
                  <a:pos x="2" y="0"/>
                </a:cxn>
              </a:cxnLst>
              <a:pathLst>
                <a:path w="43200" h="36537" fill="none">
                  <a:moveTo>
                    <a:pt x="38708" y="1752"/>
                  </a:moveTo>
                  <a:cubicBezTo>
                    <a:pt x="41620" y="5530"/>
                    <a:pt x="43200" y="10166"/>
                    <a:pt x="43200" y="14937"/>
                  </a:cubicBezTo>
                  <a:cubicBezTo>
                    <a:pt x="43200" y="26866"/>
                    <a:pt x="33529" y="36537"/>
                    <a:pt x="21600" y="36537"/>
                  </a:cubicBezTo>
                  <a:cubicBezTo>
                    <a:pt x="9670" y="36537"/>
                    <a:pt x="0" y="26866"/>
                    <a:pt x="0" y="14937"/>
                  </a:cubicBezTo>
                  <a:cubicBezTo>
                    <a:pt x="-1" y="9371"/>
                    <a:pt x="2148" y="4020"/>
                    <a:pt x="5997" y="0"/>
                  </a:cubicBezTo>
                </a:path>
                <a:path w="43200" h="36537" stroke="0">
                  <a:moveTo>
                    <a:pt x="38708" y="1752"/>
                  </a:moveTo>
                  <a:cubicBezTo>
                    <a:pt x="41620" y="5530"/>
                    <a:pt x="43200" y="10166"/>
                    <a:pt x="43200" y="14937"/>
                  </a:cubicBezTo>
                  <a:cubicBezTo>
                    <a:pt x="43200" y="26866"/>
                    <a:pt x="33529" y="36537"/>
                    <a:pt x="21600" y="36537"/>
                  </a:cubicBezTo>
                  <a:cubicBezTo>
                    <a:pt x="9670" y="36537"/>
                    <a:pt x="0" y="26866"/>
                    <a:pt x="0" y="14937"/>
                  </a:cubicBezTo>
                  <a:cubicBezTo>
                    <a:pt x="-1" y="9371"/>
                    <a:pt x="2148" y="4020"/>
                    <a:pt x="5997" y="0"/>
                  </a:cubicBezTo>
                  <a:lnTo>
                    <a:pt x="21600" y="14937"/>
                  </a:lnTo>
                  <a:lnTo>
                    <a:pt x="38708" y="1752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331" name="Arc 16"/>
            <p:cNvSpPr/>
            <p:nvPr/>
          </p:nvSpPr>
          <p:spPr>
            <a:xfrm>
              <a:off x="1249" y="1341"/>
              <a:ext cx="2616" cy="532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2" y="0"/>
                </a:cxn>
                <a:cxn ang="0">
                  <a:pos x="5" y="0"/>
                </a:cxn>
              </a:cxnLst>
              <a:pathLst>
                <a:path w="43200" h="40086" fill="none">
                  <a:moveTo>
                    <a:pt x="32772" y="0"/>
                  </a:moveTo>
                  <a:cubicBezTo>
                    <a:pt x="39245" y="3911"/>
                    <a:pt x="43200" y="10923"/>
                    <a:pt x="43200" y="18486"/>
                  </a:cubicBezTo>
                  <a:cubicBezTo>
                    <a:pt x="43200" y="30415"/>
                    <a:pt x="33529" y="40086"/>
                    <a:pt x="21600" y="40086"/>
                  </a:cubicBezTo>
                  <a:cubicBezTo>
                    <a:pt x="9670" y="40086"/>
                    <a:pt x="0" y="30415"/>
                    <a:pt x="0" y="18486"/>
                  </a:cubicBezTo>
                  <a:cubicBezTo>
                    <a:pt x="-1" y="11539"/>
                    <a:pt x="3340" y="5017"/>
                    <a:pt x="8977" y="958"/>
                  </a:cubicBezTo>
                </a:path>
                <a:path w="43200" h="40086" stroke="0">
                  <a:moveTo>
                    <a:pt x="32772" y="0"/>
                  </a:moveTo>
                  <a:cubicBezTo>
                    <a:pt x="39245" y="3911"/>
                    <a:pt x="43200" y="10923"/>
                    <a:pt x="43200" y="18486"/>
                  </a:cubicBezTo>
                  <a:cubicBezTo>
                    <a:pt x="43200" y="30415"/>
                    <a:pt x="33529" y="40086"/>
                    <a:pt x="21600" y="40086"/>
                  </a:cubicBezTo>
                  <a:cubicBezTo>
                    <a:pt x="9670" y="40086"/>
                    <a:pt x="0" y="30415"/>
                    <a:pt x="0" y="18486"/>
                  </a:cubicBezTo>
                  <a:cubicBezTo>
                    <a:pt x="-1" y="11539"/>
                    <a:pt x="3340" y="5017"/>
                    <a:pt x="8977" y="958"/>
                  </a:cubicBezTo>
                  <a:lnTo>
                    <a:pt x="21600" y="18486"/>
                  </a:lnTo>
                  <a:lnTo>
                    <a:pt x="32772" y="0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332" name="Arc 17"/>
            <p:cNvSpPr/>
            <p:nvPr/>
          </p:nvSpPr>
          <p:spPr>
            <a:xfrm rot="10800000">
              <a:off x="1498" y="1326"/>
              <a:ext cx="2112" cy="858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4" y="0"/>
                </a:cxn>
                <a:cxn ang="0">
                  <a:pos x="3" y="0"/>
                </a:cxn>
              </a:cxnLst>
              <a:pathLst>
                <a:path w="43200" h="37403" fill="none">
                  <a:moveTo>
                    <a:pt x="6875" y="37402"/>
                  </a:moveTo>
                  <a:cubicBezTo>
                    <a:pt x="2490" y="33317"/>
                    <a:pt x="0" y="27593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7190"/>
                    <a:pt x="41032" y="32563"/>
                    <a:pt x="37152" y="36588"/>
                  </a:cubicBezTo>
                </a:path>
                <a:path w="43200" h="37403" stroke="0">
                  <a:moveTo>
                    <a:pt x="6875" y="37402"/>
                  </a:moveTo>
                  <a:cubicBezTo>
                    <a:pt x="2490" y="33317"/>
                    <a:pt x="0" y="27593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7190"/>
                    <a:pt x="41032" y="32563"/>
                    <a:pt x="37152" y="36588"/>
                  </a:cubicBezTo>
                  <a:lnTo>
                    <a:pt x="21600" y="21600"/>
                  </a:lnTo>
                  <a:lnTo>
                    <a:pt x="6875" y="37402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333" name="Arc 18"/>
            <p:cNvSpPr/>
            <p:nvPr/>
          </p:nvSpPr>
          <p:spPr>
            <a:xfrm>
              <a:off x="1588" y="1341"/>
              <a:ext cx="1920" cy="426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0"/>
                </a:cxn>
                <a:cxn ang="0">
                  <a:pos x="2" y="0"/>
                </a:cxn>
              </a:cxnLst>
              <a:pathLst>
                <a:path w="43200" h="36715" fill="none">
                  <a:moveTo>
                    <a:pt x="37030" y="-1"/>
                  </a:moveTo>
                  <a:cubicBezTo>
                    <a:pt x="40985" y="4037"/>
                    <a:pt x="43200" y="9463"/>
                    <a:pt x="43200" y="15115"/>
                  </a:cubicBezTo>
                  <a:cubicBezTo>
                    <a:pt x="43200" y="27044"/>
                    <a:pt x="33529" y="36715"/>
                    <a:pt x="21600" y="36715"/>
                  </a:cubicBezTo>
                  <a:cubicBezTo>
                    <a:pt x="9670" y="36715"/>
                    <a:pt x="0" y="27044"/>
                    <a:pt x="0" y="15115"/>
                  </a:cubicBezTo>
                  <a:cubicBezTo>
                    <a:pt x="-1" y="10291"/>
                    <a:pt x="1614" y="5606"/>
                    <a:pt x="4586" y="1807"/>
                  </a:cubicBezTo>
                </a:path>
                <a:path w="43200" h="36715" stroke="0">
                  <a:moveTo>
                    <a:pt x="37030" y="-1"/>
                  </a:moveTo>
                  <a:cubicBezTo>
                    <a:pt x="40985" y="4037"/>
                    <a:pt x="43200" y="9463"/>
                    <a:pt x="43200" y="15115"/>
                  </a:cubicBezTo>
                  <a:cubicBezTo>
                    <a:pt x="43200" y="27044"/>
                    <a:pt x="33529" y="36715"/>
                    <a:pt x="21600" y="36715"/>
                  </a:cubicBezTo>
                  <a:cubicBezTo>
                    <a:pt x="9670" y="36715"/>
                    <a:pt x="0" y="27044"/>
                    <a:pt x="0" y="15115"/>
                  </a:cubicBezTo>
                  <a:cubicBezTo>
                    <a:pt x="-1" y="10291"/>
                    <a:pt x="1614" y="5606"/>
                    <a:pt x="4586" y="1807"/>
                  </a:cubicBezTo>
                  <a:lnTo>
                    <a:pt x="21600" y="15115"/>
                  </a:lnTo>
                  <a:lnTo>
                    <a:pt x="37030" y="-1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334" name="Arc 19"/>
            <p:cNvSpPr/>
            <p:nvPr/>
          </p:nvSpPr>
          <p:spPr>
            <a:xfrm rot="10800000">
              <a:off x="1258" y="795"/>
              <a:ext cx="2592" cy="529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2" y="0"/>
                </a:cxn>
                <a:cxn ang="0">
                  <a:pos x="5" y="0"/>
                </a:cxn>
              </a:cxnLst>
              <a:pathLst>
                <a:path w="43200" h="39838" fill="none">
                  <a:moveTo>
                    <a:pt x="34394" y="835"/>
                  </a:moveTo>
                  <a:cubicBezTo>
                    <a:pt x="39930" y="4905"/>
                    <a:pt x="43200" y="11366"/>
                    <a:pt x="43200" y="18238"/>
                  </a:cubicBezTo>
                  <a:cubicBezTo>
                    <a:pt x="43200" y="30167"/>
                    <a:pt x="33529" y="39838"/>
                    <a:pt x="21600" y="39838"/>
                  </a:cubicBezTo>
                  <a:cubicBezTo>
                    <a:pt x="9670" y="39838"/>
                    <a:pt x="0" y="30167"/>
                    <a:pt x="0" y="18238"/>
                  </a:cubicBezTo>
                  <a:cubicBezTo>
                    <a:pt x="-1" y="10842"/>
                    <a:pt x="3783" y="3961"/>
                    <a:pt x="10027" y="-1"/>
                  </a:cubicBezTo>
                </a:path>
                <a:path w="43200" h="39838" stroke="0">
                  <a:moveTo>
                    <a:pt x="34394" y="835"/>
                  </a:moveTo>
                  <a:cubicBezTo>
                    <a:pt x="39930" y="4905"/>
                    <a:pt x="43200" y="11366"/>
                    <a:pt x="43200" y="18238"/>
                  </a:cubicBezTo>
                  <a:cubicBezTo>
                    <a:pt x="43200" y="30167"/>
                    <a:pt x="33529" y="39838"/>
                    <a:pt x="21600" y="39838"/>
                  </a:cubicBezTo>
                  <a:cubicBezTo>
                    <a:pt x="9670" y="39838"/>
                    <a:pt x="0" y="30167"/>
                    <a:pt x="0" y="18238"/>
                  </a:cubicBezTo>
                  <a:cubicBezTo>
                    <a:pt x="-1" y="10842"/>
                    <a:pt x="3783" y="3961"/>
                    <a:pt x="10027" y="-1"/>
                  </a:cubicBezTo>
                  <a:lnTo>
                    <a:pt x="21600" y="18238"/>
                  </a:lnTo>
                  <a:lnTo>
                    <a:pt x="34394" y="835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335" name="Arc 20"/>
            <p:cNvSpPr/>
            <p:nvPr/>
          </p:nvSpPr>
          <p:spPr>
            <a:xfrm rot="10800000">
              <a:off x="2254" y="948"/>
              <a:ext cx="581" cy="5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33603" h="21600" fill="none">
                  <a:moveTo>
                    <a:pt x="33602" y="13778"/>
                  </a:moveTo>
                  <a:cubicBezTo>
                    <a:pt x="29499" y="18732"/>
                    <a:pt x="23400" y="21599"/>
                    <a:pt x="16968" y="21600"/>
                  </a:cubicBezTo>
                  <a:cubicBezTo>
                    <a:pt x="10348" y="21600"/>
                    <a:pt x="4095" y="18565"/>
                    <a:pt x="-1" y="13365"/>
                  </a:cubicBezTo>
                </a:path>
                <a:path w="33603" h="21600" stroke="0">
                  <a:moveTo>
                    <a:pt x="33602" y="13778"/>
                  </a:moveTo>
                  <a:cubicBezTo>
                    <a:pt x="29499" y="18732"/>
                    <a:pt x="23400" y="21599"/>
                    <a:pt x="16968" y="21600"/>
                  </a:cubicBezTo>
                  <a:cubicBezTo>
                    <a:pt x="10348" y="21600"/>
                    <a:pt x="4095" y="18565"/>
                    <a:pt x="-1" y="13365"/>
                  </a:cubicBezTo>
                  <a:lnTo>
                    <a:pt x="16968" y="0"/>
                  </a:lnTo>
                  <a:lnTo>
                    <a:pt x="33602" y="13778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336" name="Arc 21"/>
            <p:cNvSpPr/>
            <p:nvPr/>
          </p:nvSpPr>
          <p:spPr>
            <a:xfrm rot="-451056">
              <a:off x="2261" y="1319"/>
              <a:ext cx="1992" cy="842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15" y="1"/>
                </a:cxn>
                <a:cxn ang="0">
                  <a:pos x="0" y="0"/>
                </a:cxn>
              </a:cxnLst>
              <a:pathLst>
                <a:path w="21600" h="28984" fill="none">
                  <a:moveTo>
                    <a:pt x="11111" y="-1"/>
                  </a:moveTo>
                  <a:cubicBezTo>
                    <a:pt x="17618" y="3903"/>
                    <a:pt x="21600" y="10934"/>
                    <a:pt x="21600" y="18523"/>
                  </a:cubicBezTo>
                  <a:cubicBezTo>
                    <a:pt x="21600" y="22182"/>
                    <a:pt x="20670" y="25782"/>
                    <a:pt x="18897" y="28983"/>
                  </a:cubicBezTo>
                </a:path>
                <a:path w="21600" h="28984" stroke="0">
                  <a:moveTo>
                    <a:pt x="11111" y="-1"/>
                  </a:moveTo>
                  <a:cubicBezTo>
                    <a:pt x="17618" y="3903"/>
                    <a:pt x="21600" y="10934"/>
                    <a:pt x="21600" y="18523"/>
                  </a:cubicBezTo>
                  <a:cubicBezTo>
                    <a:pt x="21600" y="22182"/>
                    <a:pt x="20670" y="25782"/>
                    <a:pt x="18897" y="28983"/>
                  </a:cubicBezTo>
                  <a:lnTo>
                    <a:pt x="0" y="18523"/>
                  </a:lnTo>
                  <a:lnTo>
                    <a:pt x="11111" y="-1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337" name="Arc 22"/>
            <p:cNvSpPr/>
            <p:nvPr/>
          </p:nvSpPr>
          <p:spPr>
            <a:xfrm rot="10501297">
              <a:off x="905" y="510"/>
              <a:ext cx="1734" cy="826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10" y="1"/>
                </a:cxn>
                <a:cxn ang="0">
                  <a:pos x="0" y="0"/>
                </a:cxn>
              </a:cxnLst>
              <a:pathLst>
                <a:path w="21600" h="28481" fill="none">
                  <a:moveTo>
                    <a:pt x="11062" y="-1"/>
                  </a:moveTo>
                  <a:cubicBezTo>
                    <a:pt x="17597" y="3896"/>
                    <a:pt x="21600" y="10943"/>
                    <a:pt x="21600" y="18552"/>
                  </a:cubicBezTo>
                  <a:cubicBezTo>
                    <a:pt x="21600" y="22007"/>
                    <a:pt x="20771" y="25412"/>
                    <a:pt x="19182" y="28480"/>
                  </a:cubicBezTo>
                </a:path>
                <a:path w="21600" h="28481" stroke="0">
                  <a:moveTo>
                    <a:pt x="11062" y="-1"/>
                  </a:moveTo>
                  <a:cubicBezTo>
                    <a:pt x="17597" y="3896"/>
                    <a:pt x="21600" y="10943"/>
                    <a:pt x="21600" y="18552"/>
                  </a:cubicBezTo>
                  <a:cubicBezTo>
                    <a:pt x="21600" y="22007"/>
                    <a:pt x="20771" y="25412"/>
                    <a:pt x="19182" y="28480"/>
                  </a:cubicBezTo>
                  <a:lnTo>
                    <a:pt x="0" y="18552"/>
                  </a:lnTo>
                  <a:lnTo>
                    <a:pt x="11062" y="-1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338" name="Arc 23"/>
            <p:cNvSpPr/>
            <p:nvPr/>
          </p:nvSpPr>
          <p:spPr>
            <a:xfrm>
              <a:off x="817" y="1326"/>
              <a:ext cx="1526" cy="840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5" y="0"/>
                </a:cxn>
                <a:cxn ang="0">
                  <a:pos x="8" y="0"/>
                </a:cxn>
              </a:cxnLst>
              <a:pathLst>
                <a:path w="21600" h="28938" fill="none">
                  <a:moveTo>
                    <a:pt x="1882" y="28937"/>
                  </a:moveTo>
                  <a:cubicBezTo>
                    <a:pt x="641" y="26163"/>
                    <a:pt x="0" y="23158"/>
                    <a:pt x="0" y="20119"/>
                  </a:cubicBezTo>
                  <a:cubicBezTo>
                    <a:pt x="-1" y="11223"/>
                    <a:pt x="5453" y="3238"/>
                    <a:pt x="13738" y="0"/>
                  </a:cubicBezTo>
                </a:path>
                <a:path w="21600" h="28938" stroke="0">
                  <a:moveTo>
                    <a:pt x="1882" y="28937"/>
                  </a:moveTo>
                  <a:cubicBezTo>
                    <a:pt x="641" y="26163"/>
                    <a:pt x="0" y="23158"/>
                    <a:pt x="0" y="20119"/>
                  </a:cubicBezTo>
                  <a:cubicBezTo>
                    <a:pt x="-1" y="11223"/>
                    <a:pt x="5453" y="3238"/>
                    <a:pt x="13738" y="0"/>
                  </a:cubicBezTo>
                  <a:lnTo>
                    <a:pt x="21600" y="20119"/>
                  </a:lnTo>
                  <a:lnTo>
                    <a:pt x="1882" y="28937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339" name="Line 24"/>
            <p:cNvSpPr/>
            <p:nvPr/>
          </p:nvSpPr>
          <p:spPr>
            <a:xfrm>
              <a:off x="3232" y="1333"/>
              <a:ext cx="1342" cy="0"/>
            </a:xfrm>
            <a:prstGeom prst="line">
              <a:avLst/>
            </a:prstGeom>
            <a:ln w="9525" cap="flat" cmpd="sng">
              <a:solidFill>
                <a:srgbClr val="FF99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340" name="Arc 25"/>
            <p:cNvSpPr/>
            <p:nvPr/>
          </p:nvSpPr>
          <p:spPr>
            <a:xfrm rot="549166">
              <a:off x="2365" y="458"/>
              <a:ext cx="1927" cy="839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8" y="1"/>
                </a:cxn>
                <a:cxn ang="0">
                  <a:pos x="0" y="0"/>
                </a:cxn>
              </a:cxnLst>
              <a:pathLst>
                <a:path w="21600" h="28850" fill="none">
                  <a:moveTo>
                    <a:pt x="18691" y="-1"/>
                  </a:moveTo>
                  <a:cubicBezTo>
                    <a:pt x="20596" y="3289"/>
                    <a:pt x="21600" y="7024"/>
                    <a:pt x="21600" y="10826"/>
                  </a:cubicBezTo>
                  <a:cubicBezTo>
                    <a:pt x="21600" y="18081"/>
                    <a:pt x="17957" y="24851"/>
                    <a:pt x="11903" y="28849"/>
                  </a:cubicBezTo>
                </a:path>
                <a:path w="21600" h="28850" stroke="0">
                  <a:moveTo>
                    <a:pt x="18691" y="-1"/>
                  </a:moveTo>
                  <a:cubicBezTo>
                    <a:pt x="20596" y="3289"/>
                    <a:pt x="21600" y="7024"/>
                    <a:pt x="21600" y="10826"/>
                  </a:cubicBezTo>
                  <a:cubicBezTo>
                    <a:pt x="21600" y="18081"/>
                    <a:pt x="17957" y="24851"/>
                    <a:pt x="11903" y="28849"/>
                  </a:cubicBezTo>
                  <a:lnTo>
                    <a:pt x="0" y="10826"/>
                  </a:lnTo>
                  <a:lnTo>
                    <a:pt x="18691" y="-1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341" name="Arc 26"/>
            <p:cNvSpPr/>
            <p:nvPr/>
          </p:nvSpPr>
          <p:spPr>
            <a:xfrm rot="10800000">
              <a:off x="1079" y="360"/>
              <a:ext cx="2915" cy="945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3" y="0"/>
                </a:cxn>
                <a:cxn ang="0">
                  <a:pos x="7" y="0"/>
                </a:cxn>
              </a:cxnLst>
              <a:pathLst>
                <a:path w="43200" h="40592" fill="none">
                  <a:moveTo>
                    <a:pt x="32722" y="476"/>
                  </a:moveTo>
                  <a:cubicBezTo>
                    <a:pt x="39223" y="4381"/>
                    <a:pt x="43200" y="11408"/>
                    <a:pt x="43200" y="18992"/>
                  </a:cubicBezTo>
                  <a:cubicBezTo>
                    <a:pt x="43200" y="30921"/>
                    <a:pt x="33529" y="40592"/>
                    <a:pt x="21600" y="40592"/>
                  </a:cubicBezTo>
                  <a:cubicBezTo>
                    <a:pt x="9670" y="40592"/>
                    <a:pt x="0" y="30921"/>
                    <a:pt x="0" y="18992"/>
                  </a:cubicBezTo>
                  <a:cubicBezTo>
                    <a:pt x="-1" y="11065"/>
                    <a:pt x="4341" y="3775"/>
                    <a:pt x="11310" y="-1"/>
                  </a:cubicBezTo>
                </a:path>
                <a:path w="43200" h="40592" stroke="0">
                  <a:moveTo>
                    <a:pt x="32722" y="476"/>
                  </a:moveTo>
                  <a:cubicBezTo>
                    <a:pt x="39223" y="4381"/>
                    <a:pt x="43200" y="11408"/>
                    <a:pt x="43200" y="18992"/>
                  </a:cubicBezTo>
                  <a:cubicBezTo>
                    <a:pt x="43200" y="30921"/>
                    <a:pt x="33529" y="40592"/>
                    <a:pt x="21600" y="40592"/>
                  </a:cubicBezTo>
                  <a:cubicBezTo>
                    <a:pt x="9670" y="40592"/>
                    <a:pt x="0" y="30921"/>
                    <a:pt x="0" y="18992"/>
                  </a:cubicBezTo>
                  <a:cubicBezTo>
                    <a:pt x="-1" y="11065"/>
                    <a:pt x="4341" y="3775"/>
                    <a:pt x="11310" y="-1"/>
                  </a:cubicBezTo>
                  <a:lnTo>
                    <a:pt x="21600" y="18992"/>
                  </a:lnTo>
                  <a:lnTo>
                    <a:pt x="32722" y="476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342" name="Arc 27"/>
            <p:cNvSpPr/>
            <p:nvPr/>
          </p:nvSpPr>
          <p:spPr>
            <a:xfrm>
              <a:off x="1093" y="1357"/>
              <a:ext cx="2928" cy="948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3" y="0"/>
                </a:cxn>
                <a:cxn ang="0">
                  <a:pos x="7" y="0"/>
                </a:cxn>
              </a:cxnLst>
              <a:pathLst>
                <a:path w="43200" h="40712" fill="none">
                  <a:moveTo>
                    <a:pt x="31664" y="0"/>
                  </a:moveTo>
                  <a:cubicBezTo>
                    <a:pt x="38758" y="3736"/>
                    <a:pt x="43200" y="11094"/>
                    <a:pt x="43200" y="19112"/>
                  </a:cubicBezTo>
                  <a:cubicBezTo>
                    <a:pt x="43200" y="31041"/>
                    <a:pt x="33529" y="40712"/>
                    <a:pt x="21600" y="40712"/>
                  </a:cubicBezTo>
                  <a:cubicBezTo>
                    <a:pt x="9670" y="40712"/>
                    <a:pt x="0" y="31041"/>
                    <a:pt x="0" y="19112"/>
                  </a:cubicBezTo>
                  <a:cubicBezTo>
                    <a:pt x="-1" y="11618"/>
                    <a:pt x="3883" y="4660"/>
                    <a:pt x="10261" y="726"/>
                  </a:cubicBezTo>
                </a:path>
                <a:path w="43200" h="40712" stroke="0">
                  <a:moveTo>
                    <a:pt x="31664" y="0"/>
                  </a:moveTo>
                  <a:cubicBezTo>
                    <a:pt x="38758" y="3736"/>
                    <a:pt x="43200" y="11094"/>
                    <a:pt x="43200" y="19112"/>
                  </a:cubicBezTo>
                  <a:cubicBezTo>
                    <a:pt x="43200" y="31041"/>
                    <a:pt x="33529" y="40712"/>
                    <a:pt x="21600" y="40712"/>
                  </a:cubicBezTo>
                  <a:cubicBezTo>
                    <a:pt x="9670" y="40712"/>
                    <a:pt x="0" y="31041"/>
                    <a:pt x="0" y="19112"/>
                  </a:cubicBezTo>
                  <a:cubicBezTo>
                    <a:pt x="-1" y="11618"/>
                    <a:pt x="3883" y="4660"/>
                    <a:pt x="10261" y="726"/>
                  </a:cubicBezTo>
                  <a:lnTo>
                    <a:pt x="21600" y="19112"/>
                  </a:lnTo>
                  <a:lnTo>
                    <a:pt x="31664" y="0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343" name="Arc 28"/>
            <p:cNvSpPr/>
            <p:nvPr/>
          </p:nvSpPr>
          <p:spPr>
            <a:xfrm>
              <a:off x="2230" y="1129"/>
              <a:ext cx="594" cy="46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34380" h="21600" fill="none">
                  <a:moveTo>
                    <a:pt x="34380" y="12782"/>
                  </a:moveTo>
                  <a:cubicBezTo>
                    <a:pt x="30310" y="18325"/>
                    <a:pt x="23844" y="21599"/>
                    <a:pt x="16968" y="21600"/>
                  </a:cubicBezTo>
                  <a:cubicBezTo>
                    <a:pt x="10348" y="21600"/>
                    <a:pt x="4095" y="18565"/>
                    <a:pt x="-1" y="13365"/>
                  </a:cubicBezTo>
                </a:path>
                <a:path w="34380" h="21600" stroke="0">
                  <a:moveTo>
                    <a:pt x="34380" y="12782"/>
                  </a:moveTo>
                  <a:cubicBezTo>
                    <a:pt x="30310" y="18325"/>
                    <a:pt x="23844" y="21599"/>
                    <a:pt x="16968" y="21600"/>
                  </a:cubicBezTo>
                  <a:cubicBezTo>
                    <a:pt x="10348" y="21600"/>
                    <a:pt x="4095" y="18565"/>
                    <a:pt x="-1" y="13365"/>
                  </a:cubicBezTo>
                  <a:lnTo>
                    <a:pt x="16968" y="0"/>
                  </a:lnTo>
                  <a:lnTo>
                    <a:pt x="34380" y="12782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344" name="Arc 29"/>
            <p:cNvSpPr/>
            <p:nvPr/>
          </p:nvSpPr>
          <p:spPr>
            <a:xfrm rot="299958">
              <a:off x="2124" y="589"/>
              <a:ext cx="2436" cy="751"/>
            </a:xfrm>
            <a:custGeom>
              <a:avLst/>
              <a:gdLst/>
              <a:ahLst/>
              <a:cxnLst>
                <a:cxn ang="0">
                  <a:pos x="29" y="0"/>
                </a:cxn>
                <a:cxn ang="0">
                  <a:pos x="14" y="1"/>
                </a:cxn>
                <a:cxn ang="0">
                  <a:pos x="0" y="0"/>
                </a:cxn>
              </a:cxnLst>
              <a:pathLst>
                <a:path w="21600" h="26319" fill="none">
                  <a:moveTo>
                    <a:pt x="20362" y="-1"/>
                  </a:moveTo>
                  <a:cubicBezTo>
                    <a:pt x="21181" y="2314"/>
                    <a:pt x="21600" y="4751"/>
                    <a:pt x="21600" y="7207"/>
                  </a:cubicBezTo>
                  <a:cubicBezTo>
                    <a:pt x="21600" y="15225"/>
                    <a:pt x="17158" y="22583"/>
                    <a:pt x="10064" y="26319"/>
                  </a:cubicBezTo>
                </a:path>
                <a:path w="21600" h="26319" stroke="0">
                  <a:moveTo>
                    <a:pt x="20362" y="-1"/>
                  </a:moveTo>
                  <a:cubicBezTo>
                    <a:pt x="21181" y="2314"/>
                    <a:pt x="21600" y="4751"/>
                    <a:pt x="21600" y="7207"/>
                  </a:cubicBezTo>
                  <a:cubicBezTo>
                    <a:pt x="21600" y="15225"/>
                    <a:pt x="17158" y="22583"/>
                    <a:pt x="10064" y="26319"/>
                  </a:cubicBezTo>
                  <a:lnTo>
                    <a:pt x="0" y="7207"/>
                  </a:lnTo>
                  <a:lnTo>
                    <a:pt x="20362" y="-1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345" name="Arc 30"/>
            <p:cNvSpPr/>
            <p:nvPr/>
          </p:nvSpPr>
          <p:spPr>
            <a:xfrm rot="-451056">
              <a:off x="2148" y="1311"/>
              <a:ext cx="2333" cy="841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24" y="1"/>
                </a:cxn>
                <a:cxn ang="0">
                  <a:pos x="0" y="0"/>
                </a:cxn>
              </a:cxnLst>
              <a:pathLst>
                <a:path w="21600" h="28922" fill="none">
                  <a:moveTo>
                    <a:pt x="10532" y="0"/>
                  </a:moveTo>
                  <a:cubicBezTo>
                    <a:pt x="17366" y="3816"/>
                    <a:pt x="21600" y="11031"/>
                    <a:pt x="21600" y="18858"/>
                  </a:cubicBezTo>
                  <a:cubicBezTo>
                    <a:pt x="21600" y="22364"/>
                    <a:pt x="20746" y="25819"/>
                    <a:pt x="19112" y="28922"/>
                  </a:cubicBezTo>
                </a:path>
                <a:path w="21600" h="28922" stroke="0">
                  <a:moveTo>
                    <a:pt x="10532" y="0"/>
                  </a:moveTo>
                  <a:cubicBezTo>
                    <a:pt x="17366" y="3816"/>
                    <a:pt x="21600" y="11031"/>
                    <a:pt x="21600" y="18858"/>
                  </a:cubicBezTo>
                  <a:cubicBezTo>
                    <a:pt x="21600" y="22364"/>
                    <a:pt x="20746" y="25819"/>
                    <a:pt x="19112" y="28922"/>
                  </a:cubicBezTo>
                  <a:lnTo>
                    <a:pt x="0" y="18858"/>
                  </a:lnTo>
                  <a:lnTo>
                    <a:pt x="10532" y="0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346" name="Arc 31"/>
            <p:cNvSpPr/>
            <p:nvPr/>
          </p:nvSpPr>
          <p:spPr>
            <a:xfrm rot="10416522">
              <a:off x="635" y="577"/>
              <a:ext cx="2107" cy="761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19" y="1"/>
                </a:cxn>
                <a:cxn ang="0">
                  <a:pos x="0" y="0"/>
                </a:cxn>
              </a:cxnLst>
              <a:pathLst>
                <a:path w="21600" h="26206" fill="none">
                  <a:moveTo>
                    <a:pt x="10208" y="-1"/>
                  </a:moveTo>
                  <a:cubicBezTo>
                    <a:pt x="17222" y="3761"/>
                    <a:pt x="21600" y="11075"/>
                    <a:pt x="21600" y="19035"/>
                  </a:cubicBezTo>
                  <a:cubicBezTo>
                    <a:pt x="21600" y="21477"/>
                    <a:pt x="21185" y="23902"/>
                    <a:pt x="20374" y="26205"/>
                  </a:cubicBezTo>
                </a:path>
                <a:path w="21600" h="26206" stroke="0">
                  <a:moveTo>
                    <a:pt x="10208" y="-1"/>
                  </a:moveTo>
                  <a:cubicBezTo>
                    <a:pt x="17222" y="3761"/>
                    <a:pt x="21600" y="11075"/>
                    <a:pt x="21600" y="19035"/>
                  </a:cubicBezTo>
                  <a:cubicBezTo>
                    <a:pt x="21600" y="21477"/>
                    <a:pt x="21185" y="23902"/>
                    <a:pt x="20374" y="26205"/>
                  </a:cubicBezTo>
                  <a:lnTo>
                    <a:pt x="0" y="19035"/>
                  </a:lnTo>
                  <a:lnTo>
                    <a:pt x="10208" y="-1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347" name="Arc 32"/>
            <p:cNvSpPr/>
            <p:nvPr/>
          </p:nvSpPr>
          <p:spPr>
            <a:xfrm rot="287305">
              <a:off x="634" y="1311"/>
              <a:ext cx="1682" cy="738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7" y="0"/>
                </a:cxn>
                <a:cxn ang="0">
                  <a:pos x="10" y="0"/>
                </a:cxn>
              </a:cxnLst>
              <a:pathLst>
                <a:path w="21600" h="25397" fill="none">
                  <a:moveTo>
                    <a:pt x="585" y="25396"/>
                  </a:moveTo>
                  <a:cubicBezTo>
                    <a:pt x="196" y="23760"/>
                    <a:pt x="0" y="22084"/>
                    <a:pt x="0" y="20403"/>
                  </a:cubicBezTo>
                  <a:cubicBezTo>
                    <a:pt x="-1" y="11206"/>
                    <a:pt x="5822" y="3019"/>
                    <a:pt x="14509" y="0"/>
                  </a:cubicBezTo>
                </a:path>
                <a:path w="21600" h="25397" stroke="0">
                  <a:moveTo>
                    <a:pt x="585" y="25396"/>
                  </a:moveTo>
                  <a:cubicBezTo>
                    <a:pt x="196" y="23760"/>
                    <a:pt x="0" y="22084"/>
                    <a:pt x="0" y="20403"/>
                  </a:cubicBezTo>
                  <a:cubicBezTo>
                    <a:pt x="-1" y="11206"/>
                    <a:pt x="5822" y="3019"/>
                    <a:pt x="14509" y="0"/>
                  </a:cubicBezTo>
                  <a:lnTo>
                    <a:pt x="21600" y="20403"/>
                  </a:lnTo>
                  <a:lnTo>
                    <a:pt x="585" y="25396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348" name="Line 33"/>
            <p:cNvSpPr/>
            <p:nvPr/>
          </p:nvSpPr>
          <p:spPr>
            <a:xfrm>
              <a:off x="538" y="1345"/>
              <a:ext cx="1255" cy="0"/>
            </a:xfrm>
            <a:prstGeom prst="line">
              <a:avLst/>
            </a:prstGeom>
            <a:ln w="9525" cap="flat" cmpd="sng">
              <a:solidFill>
                <a:srgbClr val="FF99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349" name="Line 34"/>
            <p:cNvSpPr/>
            <p:nvPr/>
          </p:nvSpPr>
          <p:spPr>
            <a:xfrm rot="-5400000">
              <a:off x="2452" y="2271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7350" name="Line 35"/>
            <p:cNvSpPr/>
            <p:nvPr/>
          </p:nvSpPr>
          <p:spPr>
            <a:xfrm rot="-5280000">
              <a:off x="2453" y="2149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7351" name="Line 36"/>
            <p:cNvSpPr/>
            <p:nvPr/>
          </p:nvSpPr>
          <p:spPr>
            <a:xfrm rot="-5280000">
              <a:off x="2460" y="1839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7352" name="Line 37"/>
            <p:cNvSpPr/>
            <p:nvPr/>
          </p:nvSpPr>
          <p:spPr>
            <a:xfrm rot="-5460000">
              <a:off x="2454" y="1733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7353" name="Line 38"/>
            <p:cNvSpPr/>
            <p:nvPr/>
          </p:nvSpPr>
          <p:spPr>
            <a:xfrm rot="-5220000">
              <a:off x="2515" y="1561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7354" name="Line 39"/>
            <p:cNvSpPr/>
            <p:nvPr/>
          </p:nvSpPr>
          <p:spPr>
            <a:xfrm rot="-5340000">
              <a:off x="2537" y="915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7355" name="Line 40"/>
            <p:cNvSpPr/>
            <p:nvPr/>
          </p:nvSpPr>
          <p:spPr>
            <a:xfrm rot="-5520000">
              <a:off x="2463" y="851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7356" name="Line 41"/>
            <p:cNvSpPr/>
            <p:nvPr/>
          </p:nvSpPr>
          <p:spPr>
            <a:xfrm rot="-5340000">
              <a:off x="2464" y="763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7357" name="Line 42"/>
            <p:cNvSpPr/>
            <p:nvPr/>
          </p:nvSpPr>
          <p:spPr>
            <a:xfrm rot="-5340000">
              <a:off x="2465" y="425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7358" name="Line 43"/>
            <p:cNvSpPr/>
            <p:nvPr/>
          </p:nvSpPr>
          <p:spPr>
            <a:xfrm rot="-5340000">
              <a:off x="2464" y="327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7359" name="Line 44"/>
            <p:cNvSpPr/>
            <p:nvPr/>
          </p:nvSpPr>
          <p:spPr>
            <a:xfrm rot="4260000">
              <a:off x="3609" y="1169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7360" name="Line 45"/>
            <p:cNvSpPr/>
            <p:nvPr/>
          </p:nvSpPr>
          <p:spPr>
            <a:xfrm rot="3600000">
              <a:off x="3779" y="1137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7361" name="Line 46"/>
            <p:cNvSpPr/>
            <p:nvPr/>
          </p:nvSpPr>
          <p:spPr>
            <a:xfrm rot="6720000">
              <a:off x="3630" y="1429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7362" name="Line 47"/>
            <p:cNvSpPr/>
            <p:nvPr/>
          </p:nvSpPr>
          <p:spPr>
            <a:xfrm rot="7500000">
              <a:off x="3795" y="1463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7363" name="Line 48"/>
            <p:cNvSpPr/>
            <p:nvPr/>
          </p:nvSpPr>
          <p:spPr>
            <a:xfrm rot="6780000">
              <a:off x="4059" y="1467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7364" name="Line 49"/>
            <p:cNvSpPr/>
            <p:nvPr/>
          </p:nvSpPr>
          <p:spPr>
            <a:xfrm rot="6780000">
              <a:off x="4247" y="1441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7365" name="Line 50"/>
            <p:cNvSpPr/>
            <p:nvPr/>
          </p:nvSpPr>
          <p:spPr>
            <a:xfrm rot="5400000">
              <a:off x="4437" y="1299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7366" name="Line 51"/>
            <p:cNvSpPr/>
            <p:nvPr/>
          </p:nvSpPr>
          <p:spPr>
            <a:xfrm rot="3840000">
              <a:off x="4045" y="1141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7367" name="Line 52"/>
            <p:cNvSpPr/>
            <p:nvPr/>
          </p:nvSpPr>
          <p:spPr>
            <a:xfrm rot="4020000">
              <a:off x="4259" y="1135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7368" name="Line 53"/>
            <p:cNvSpPr/>
            <p:nvPr/>
          </p:nvSpPr>
          <p:spPr>
            <a:xfrm rot="4080000">
              <a:off x="1499" y="1421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7369" name="Line 54"/>
            <p:cNvSpPr/>
            <p:nvPr/>
          </p:nvSpPr>
          <p:spPr>
            <a:xfrm rot="3360000">
              <a:off x="1324" y="1459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7370" name="Line 55"/>
            <p:cNvSpPr/>
            <p:nvPr/>
          </p:nvSpPr>
          <p:spPr>
            <a:xfrm rot="3540000">
              <a:off x="1104" y="1513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7371" name="Line 56"/>
            <p:cNvSpPr/>
            <p:nvPr/>
          </p:nvSpPr>
          <p:spPr>
            <a:xfrm rot="3720000">
              <a:off x="894" y="1493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7372" name="Line 57"/>
            <p:cNvSpPr/>
            <p:nvPr/>
          </p:nvSpPr>
          <p:spPr>
            <a:xfrm rot="5400000">
              <a:off x="748" y="1313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7373" name="Line 58"/>
            <p:cNvSpPr/>
            <p:nvPr/>
          </p:nvSpPr>
          <p:spPr>
            <a:xfrm rot="6540000">
              <a:off x="1507" y="1185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7374" name="Line 59"/>
            <p:cNvSpPr/>
            <p:nvPr/>
          </p:nvSpPr>
          <p:spPr>
            <a:xfrm rot="7440000">
              <a:off x="1340" y="1149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7375" name="Line 60"/>
            <p:cNvSpPr/>
            <p:nvPr/>
          </p:nvSpPr>
          <p:spPr>
            <a:xfrm rot="7440000">
              <a:off x="1091" y="1097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7376" name="Line 61"/>
            <p:cNvSpPr/>
            <p:nvPr/>
          </p:nvSpPr>
          <p:spPr>
            <a:xfrm rot="6720000">
              <a:off x="887" y="1129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</p:grpSp>
      <p:grpSp>
        <p:nvGrpSpPr>
          <p:cNvPr id="7180" name="Group 62"/>
          <p:cNvGrpSpPr/>
          <p:nvPr/>
        </p:nvGrpSpPr>
        <p:grpSpPr>
          <a:xfrm>
            <a:off x="4168775" y="1163638"/>
            <a:ext cx="1023938" cy="1968500"/>
            <a:chOff x="2626" y="733"/>
            <a:chExt cx="645" cy="1240"/>
          </a:xfrm>
        </p:grpSpPr>
        <p:sp>
          <p:nvSpPr>
            <p:cNvPr id="7321" name="Arc 63"/>
            <p:cNvSpPr/>
            <p:nvPr/>
          </p:nvSpPr>
          <p:spPr>
            <a:xfrm flipH="1">
              <a:off x="2626" y="737"/>
              <a:ext cx="313" cy="114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</a:cxnLst>
              <a:pathLst>
                <a:path w="22813" h="39652" fill="none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28873"/>
                    <a:pt x="19152" y="35658"/>
                    <a:pt x="13074" y="39652"/>
                  </a:cubicBezTo>
                </a:path>
                <a:path w="22813" h="39652" stroke="0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28873"/>
                    <a:pt x="19152" y="35658"/>
                    <a:pt x="13074" y="39652"/>
                  </a:cubicBezTo>
                  <a:lnTo>
                    <a:pt x="1213" y="21600"/>
                  </a:lnTo>
                  <a:lnTo>
                    <a:pt x="0" y="34"/>
                  </a:lnTo>
                  <a:close/>
                </a:path>
              </a:pathLst>
            </a:custGeom>
            <a:noFill/>
            <a:ln w="76200" cap="flat" cmpd="sng">
              <a:solidFill>
                <a:srgbClr val="9933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322" name="Arc 64"/>
            <p:cNvSpPr/>
            <p:nvPr/>
          </p:nvSpPr>
          <p:spPr>
            <a:xfrm flipH="1">
              <a:off x="2693" y="733"/>
              <a:ext cx="313" cy="115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</a:cxnLst>
              <a:pathLst>
                <a:path w="22813" h="39945" fill="none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29066"/>
                    <a:pt x="18957" y="36003"/>
                    <a:pt x="12615" y="39944"/>
                  </a:cubicBezTo>
                </a:path>
                <a:path w="22813" h="39945" stroke="0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29066"/>
                    <a:pt x="18957" y="36003"/>
                    <a:pt x="12615" y="39944"/>
                  </a:cubicBezTo>
                  <a:lnTo>
                    <a:pt x="1213" y="21600"/>
                  </a:lnTo>
                  <a:lnTo>
                    <a:pt x="0" y="34"/>
                  </a:lnTo>
                  <a:close/>
                </a:path>
              </a:pathLst>
            </a:custGeom>
            <a:noFill/>
            <a:ln w="76200" cap="flat" cmpd="sng">
              <a:solidFill>
                <a:srgbClr val="9933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323" name="Arc 65"/>
            <p:cNvSpPr/>
            <p:nvPr/>
          </p:nvSpPr>
          <p:spPr>
            <a:xfrm flipH="1">
              <a:off x="2763" y="738"/>
              <a:ext cx="313" cy="115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</a:cxnLst>
              <a:pathLst>
                <a:path w="22813" h="39945" fill="none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29066"/>
                    <a:pt x="18957" y="36003"/>
                    <a:pt x="12615" y="39944"/>
                  </a:cubicBezTo>
                </a:path>
                <a:path w="22813" h="39945" stroke="0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29066"/>
                    <a:pt x="18957" y="36003"/>
                    <a:pt x="12615" y="39944"/>
                  </a:cubicBezTo>
                  <a:lnTo>
                    <a:pt x="1213" y="21600"/>
                  </a:lnTo>
                  <a:lnTo>
                    <a:pt x="0" y="34"/>
                  </a:lnTo>
                  <a:close/>
                </a:path>
              </a:pathLst>
            </a:custGeom>
            <a:noFill/>
            <a:ln w="76200" cap="flat" cmpd="sng">
              <a:solidFill>
                <a:srgbClr val="9933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324" name="Arc 66"/>
            <p:cNvSpPr/>
            <p:nvPr/>
          </p:nvSpPr>
          <p:spPr>
            <a:xfrm flipH="1">
              <a:off x="2828" y="738"/>
              <a:ext cx="313" cy="115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</a:cxnLst>
              <a:pathLst>
                <a:path w="22813" h="39945" fill="none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29066"/>
                    <a:pt x="18957" y="36003"/>
                    <a:pt x="12615" y="39944"/>
                  </a:cubicBezTo>
                </a:path>
                <a:path w="22813" h="39945" stroke="0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29066"/>
                    <a:pt x="18957" y="36003"/>
                    <a:pt x="12615" y="39944"/>
                  </a:cubicBezTo>
                  <a:lnTo>
                    <a:pt x="1213" y="21600"/>
                  </a:lnTo>
                  <a:lnTo>
                    <a:pt x="0" y="34"/>
                  </a:lnTo>
                  <a:close/>
                </a:path>
              </a:pathLst>
            </a:custGeom>
            <a:noFill/>
            <a:ln w="76200" cap="flat" cmpd="sng">
              <a:solidFill>
                <a:srgbClr val="9933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325" name="Arc 67"/>
            <p:cNvSpPr/>
            <p:nvPr/>
          </p:nvSpPr>
          <p:spPr>
            <a:xfrm flipH="1">
              <a:off x="2893" y="738"/>
              <a:ext cx="313" cy="115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</a:cxnLst>
              <a:pathLst>
                <a:path w="22813" h="39945" fill="none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29066"/>
                    <a:pt x="18957" y="36003"/>
                    <a:pt x="12615" y="39944"/>
                  </a:cubicBezTo>
                </a:path>
                <a:path w="22813" h="39945" stroke="0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29066"/>
                    <a:pt x="18957" y="36003"/>
                    <a:pt x="12615" y="39944"/>
                  </a:cubicBezTo>
                  <a:lnTo>
                    <a:pt x="1213" y="21600"/>
                  </a:lnTo>
                  <a:lnTo>
                    <a:pt x="0" y="34"/>
                  </a:lnTo>
                  <a:close/>
                </a:path>
              </a:pathLst>
            </a:custGeom>
            <a:noFill/>
            <a:ln w="76200" cap="flat" cmpd="sng">
              <a:solidFill>
                <a:srgbClr val="9933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326" name="Arc 68"/>
            <p:cNvSpPr/>
            <p:nvPr/>
          </p:nvSpPr>
          <p:spPr>
            <a:xfrm flipH="1">
              <a:off x="2958" y="738"/>
              <a:ext cx="313" cy="123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</a:cxnLst>
              <a:pathLst>
                <a:path w="22813" h="42699" fill="none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31747"/>
                    <a:pt x="15748" y="40527"/>
                    <a:pt x="5836" y="42699"/>
                  </a:cubicBezTo>
                </a:path>
                <a:path w="22813" h="42699" stroke="0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31747"/>
                    <a:pt x="15748" y="40527"/>
                    <a:pt x="5836" y="42699"/>
                  </a:cubicBezTo>
                  <a:lnTo>
                    <a:pt x="1213" y="21600"/>
                  </a:lnTo>
                  <a:lnTo>
                    <a:pt x="0" y="34"/>
                  </a:lnTo>
                  <a:close/>
                </a:path>
              </a:pathLst>
            </a:custGeom>
            <a:noFill/>
            <a:ln w="76200" cap="flat" cmpd="sng">
              <a:solidFill>
                <a:srgbClr val="9933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92229" name="Group 69"/>
          <p:cNvGrpSpPr/>
          <p:nvPr/>
        </p:nvGrpSpPr>
        <p:grpSpPr>
          <a:xfrm>
            <a:off x="533400" y="3505200"/>
            <a:ext cx="2286000" cy="2238375"/>
            <a:chOff x="336" y="2286"/>
            <a:chExt cx="1440" cy="1410"/>
          </a:xfrm>
        </p:grpSpPr>
        <p:grpSp>
          <p:nvGrpSpPr>
            <p:cNvPr id="7259" name="Group 70"/>
            <p:cNvGrpSpPr/>
            <p:nvPr/>
          </p:nvGrpSpPr>
          <p:grpSpPr>
            <a:xfrm>
              <a:off x="336" y="2286"/>
              <a:ext cx="1440" cy="1410"/>
              <a:chOff x="1920" y="1344"/>
              <a:chExt cx="1440" cy="1410"/>
            </a:xfrm>
          </p:grpSpPr>
          <p:sp>
            <p:nvSpPr>
              <p:cNvPr id="7309" name="Oval 71"/>
              <p:cNvSpPr/>
              <p:nvPr/>
            </p:nvSpPr>
            <p:spPr>
              <a:xfrm>
                <a:off x="3320" y="2032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</a:ln>
            </p:spPr>
            <p:txBody>
              <a:bodyPr wrap="none" anchor="ctr"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7310" name="Oval 72"/>
              <p:cNvSpPr/>
              <p:nvPr/>
            </p:nvSpPr>
            <p:spPr>
              <a:xfrm>
                <a:off x="3229" y="2383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</a:ln>
            </p:spPr>
            <p:txBody>
              <a:bodyPr wrap="none" anchor="ctr"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7311" name="Oval 73"/>
              <p:cNvSpPr/>
              <p:nvPr/>
            </p:nvSpPr>
            <p:spPr>
              <a:xfrm>
                <a:off x="1920" y="2036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</a:ln>
            </p:spPr>
            <p:txBody>
              <a:bodyPr wrap="none" anchor="ctr"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7312" name="Oval 74"/>
              <p:cNvSpPr/>
              <p:nvPr/>
            </p:nvSpPr>
            <p:spPr>
              <a:xfrm>
                <a:off x="2016" y="2379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</a:ln>
            </p:spPr>
            <p:txBody>
              <a:bodyPr wrap="none" anchor="ctr"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7313" name="Oval 75"/>
              <p:cNvSpPr/>
              <p:nvPr/>
            </p:nvSpPr>
            <p:spPr>
              <a:xfrm>
                <a:off x="2270" y="2633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</a:ln>
            </p:spPr>
            <p:txBody>
              <a:bodyPr wrap="none" anchor="ctr"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7314" name="Oval 76"/>
              <p:cNvSpPr/>
              <p:nvPr/>
            </p:nvSpPr>
            <p:spPr>
              <a:xfrm>
                <a:off x="2626" y="2714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</a:ln>
            </p:spPr>
            <p:txBody>
              <a:bodyPr wrap="none" anchor="ctr"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7315" name="Oval 77"/>
              <p:cNvSpPr/>
              <p:nvPr/>
            </p:nvSpPr>
            <p:spPr>
              <a:xfrm>
                <a:off x="2975" y="2622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</a:ln>
            </p:spPr>
            <p:txBody>
              <a:bodyPr wrap="none" anchor="ctr"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7316" name="Oval 78"/>
              <p:cNvSpPr/>
              <p:nvPr/>
            </p:nvSpPr>
            <p:spPr>
              <a:xfrm>
                <a:off x="2627" y="1344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</a:ln>
            </p:spPr>
            <p:txBody>
              <a:bodyPr wrap="none" anchor="ctr"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7317" name="Oval 79"/>
              <p:cNvSpPr/>
              <p:nvPr/>
            </p:nvSpPr>
            <p:spPr>
              <a:xfrm>
                <a:off x="2966" y="1440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</a:ln>
            </p:spPr>
            <p:txBody>
              <a:bodyPr wrap="none" anchor="ctr"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7318" name="Oval 80"/>
              <p:cNvSpPr/>
              <p:nvPr/>
            </p:nvSpPr>
            <p:spPr>
              <a:xfrm>
                <a:off x="2274" y="1436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</a:ln>
            </p:spPr>
            <p:txBody>
              <a:bodyPr wrap="none" anchor="ctr"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7319" name="Oval 81"/>
              <p:cNvSpPr/>
              <p:nvPr/>
            </p:nvSpPr>
            <p:spPr>
              <a:xfrm>
                <a:off x="2031" y="1687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</a:ln>
            </p:spPr>
            <p:txBody>
              <a:bodyPr wrap="none" anchor="ctr"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7320" name="Oval 82"/>
              <p:cNvSpPr/>
              <p:nvPr/>
            </p:nvSpPr>
            <p:spPr>
              <a:xfrm>
                <a:off x="3224" y="1697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</a:ln>
            </p:spPr>
            <p:txBody>
              <a:bodyPr wrap="none" anchor="ctr"/>
              <a:p>
                <a:endParaRPr dirty="0"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7260" name="Group 83"/>
            <p:cNvGrpSpPr/>
            <p:nvPr/>
          </p:nvGrpSpPr>
          <p:grpSpPr>
            <a:xfrm>
              <a:off x="474" y="2417"/>
              <a:ext cx="1159" cy="1149"/>
              <a:chOff x="474" y="2417"/>
              <a:chExt cx="1159" cy="1149"/>
            </a:xfrm>
          </p:grpSpPr>
          <p:sp>
            <p:nvSpPr>
              <p:cNvPr id="7261" name="Oval 84"/>
              <p:cNvSpPr/>
              <p:nvPr/>
            </p:nvSpPr>
            <p:spPr>
              <a:xfrm>
                <a:off x="1031" y="2971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</a:ln>
            </p:spPr>
            <p:txBody>
              <a:bodyPr wrap="none" anchor="ctr"/>
              <a:p>
                <a:endParaRPr dirty="0">
                  <a:latin typeface="Arial" panose="020B0604020202020204" pitchFamily="34" charset="0"/>
                </a:endParaRPr>
              </a:p>
            </p:txBody>
          </p:sp>
          <p:grpSp>
            <p:nvGrpSpPr>
              <p:cNvPr id="7262" name="Group 85"/>
              <p:cNvGrpSpPr/>
              <p:nvPr/>
            </p:nvGrpSpPr>
            <p:grpSpPr>
              <a:xfrm>
                <a:off x="474" y="2417"/>
                <a:ext cx="1159" cy="1149"/>
                <a:chOff x="2058" y="1475"/>
                <a:chExt cx="1159" cy="1149"/>
              </a:xfrm>
            </p:grpSpPr>
            <p:sp>
              <p:nvSpPr>
                <p:cNvPr id="7297" name="Oval 86"/>
                <p:cNvSpPr/>
                <p:nvPr/>
              </p:nvSpPr>
              <p:spPr>
                <a:xfrm>
                  <a:off x="2891" y="2500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7298" name="Oval 87"/>
                <p:cNvSpPr/>
                <p:nvPr/>
              </p:nvSpPr>
              <p:spPr>
                <a:xfrm>
                  <a:off x="3177" y="2032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7299" name="Oval 88"/>
                <p:cNvSpPr/>
                <p:nvPr/>
              </p:nvSpPr>
              <p:spPr>
                <a:xfrm>
                  <a:off x="2058" y="2031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7300" name="Oval 89"/>
                <p:cNvSpPr/>
                <p:nvPr/>
              </p:nvSpPr>
              <p:spPr>
                <a:xfrm>
                  <a:off x="2148" y="2303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7301" name="Oval 90"/>
                <p:cNvSpPr/>
                <p:nvPr/>
              </p:nvSpPr>
              <p:spPr>
                <a:xfrm>
                  <a:off x="2338" y="2503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7302" name="Oval 91"/>
                <p:cNvSpPr/>
                <p:nvPr/>
              </p:nvSpPr>
              <p:spPr>
                <a:xfrm>
                  <a:off x="2626" y="2584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7303" name="Oval 92"/>
                <p:cNvSpPr/>
                <p:nvPr/>
              </p:nvSpPr>
              <p:spPr>
                <a:xfrm>
                  <a:off x="3093" y="2310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7304" name="Oval 93"/>
                <p:cNvSpPr/>
                <p:nvPr/>
              </p:nvSpPr>
              <p:spPr>
                <a:xfrm>
                  <a:off x="2627" y="1475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7305" name="Oval 94"/>
                <p:cNvSpPr/>
                <p:nvPr/>
              </p:nvSpPr>
              <p:spPr>
                <a:xfrm>
                  <a:off x="2344" y="1545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7306" name="Oval 95"/>
                <p:cNvSpPr/>
                <p:nvPr/>
              </p:nvSpPr>
              <p:spPr>
                <a:xfrm>
                  <a:off x="2911" y="1549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7307" name="Oval 96"/>
                <p:cNvSpPr/>
                <p:nvPr/>
              </p:nvSpPr>
              <p:spPr>
                <a:xfrm>
                  <a:off x="2143" y="1747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7308" name="Oval 97"/>
                <p:cNvSpPr/>
                <p:nvPr/>
              </p:nvSpPr>
              <p:spPr>
                <a:xfrm>
                  <a:off x="3099" y="1767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</p:grpSp>
          <p:grpSp>
            <p:nvGrpSpPr>
              <p:cNvPr id="7263" name="Group 98"/>
              <p:cNvGrpSpPr/>
              <p:nvPr/>
            </p:nvGrpSpPr>
            <p:grpSpPr>
              <a:xfrm>
                <a:off x="638" y="2587"/>
                <a:ext cx="813" cy="828"/>
                <a:chOff x="2222" y="1645"/>
                <a:chExt cx="813" cy="828"/>
              </a:xfrm>
            </p:grpSpPr>
            <p:sp>
              <p:nvSpPr>
                <p:cNvPr id="7285" name="Oval 99"/>
                <p:cNvSpPr/>
                <p:nvPr/>
              </p:nvSpPr>
              <p:spPr>
                <a:xfrm>
                  <a:off x="2995" y="2032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7286" name="Oval 100"/>
                <p:cNvSpPr/>
                <p:nvPr/>
              </p:nvSpPr>
              <p:spPr>
                <a:xfrm>
                  <a:off x="2222" y="2026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7287" name="Oval 101"/>
                <p:cNvSpPr/>
                <p:nvPr/>
              </p:nvSpPr>
              <p:spPr>
                <a:xfrm>
                  <a:off x="2273" y="2233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7288" name="Oval 102"/>
                <p:cNvSpPr/>
                <p:nvPr/>
              </p:nvSpPr>
              <p:spPr>
                <a:xfrm>
                  <a:off x="2412" y="2373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7289" name="Oval 103"/>
                <p:cNvSpPr/>
                <p:nvPr/>
              </p:nvSpPr>
              <p:spPr>
                <a:xfrm>
                  <a:off x="2631" y="2433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7290" name="Oval 104"/>
                <p:cNvSpPr/>
                <p:nvPr/>
              </p:nvSpPr>
              <p:spPr>
                <a:xfrm>
                  <a:off x="2833" y="2362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7291" name="Oval 105"/>
                <p:cNvSpPr/>
                <p:nvPr/>
              </p:nvSpPr>
              <p:spPr>
                <a:xfrm>
                  <a:off x="2940" y="2224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7292" name="Oval 106"/>
                <p:cNvSpPr/>
                <p:nvPr/>
              </p:nvSpPr>
              <p:spPr>
                <a:xfrm>
                  <a:off x="2627" y="1645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7293" name="Oval 107"/>
                <p:cNvSpPr/>
                <p:nvPr/>
              </p:nvSpPr>
              <p:spPr>
                <a:xfrm>
                  <a:off x="2422" y="1691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7294" name="Oval 108"/>
                <p:cNvSpPr/>
                <p:nvPr/>
              </p:nvSpPr>
              <p:spPr>
                <a:xfrm>
                  <a:off x="2271" y="1836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7295" name="Oval 109"/>
                <p:cNvSpPr/>
                <p:nvPr/>
              </p:nvSpPr>
              <p:spPr>
                <a:xfrm>
                  <a:off x="2948" y="1837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7296" name="Oval 110"/>
                <p:cNvSpPr/>
                <p:nvPr/>
              </p:nvSpPr>
              <p:spPr>
                <a:xfrm>
                  <a:off x="2820" y="1696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</p:grpSp>
          <p:sp>
            <p:nvSpPr>
              <p:cNvPr id="7264" name="Oval 111"/>
              <p:cNvSpPr/>
              <p:nvPr/>
            </p:nvSpPr>
            <p:spPr>
              <a:xfrm>
                <a:off x="1140" y="2980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</a:ln>
            </p:spPr>
            <p:txBody>
              <a:bodyPr wrap="none" anchor="ctr"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7265" name="Oval 112"/>
              <p:cNvSpPr/>
              <p:nvPr/>
            </p:nvSpPr>
            <p:spPr>
              <a:xfrm>
                <a:off x="938" y="2971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</a:ln>
            </p:spPr>
            <p:txBody>
              <a:bodyPr wrap="none" anchor="ctr"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7266" name="Oval 113"/>
              <p:cNvSpPr/>
              <p:nvPr/>
            </p:nvSpPr>
            <p:spPr>
              <a:xfrm>
                <a:off x="1044" y="3086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</a:ln>
            </p:spPr>
            <p:txBody>
              <a:bodyPr wrap="none" anchor="ctr"/>
              <a:p>
                <a:endParaRPr dirty="0">
                  <a:latin typeface="Arial" panose="020B0604020202020204" pitchFamily="34" charset="0"/>
                </a:endParaRPr>
              </a:p>
            </p:txBody>
          </p:sp>
          <p:grpSp>
            <p:nvGrpSpPr>
              <p:cNvPr id="7267" name="Group 114"/>
              <p:cNvGrpSpPr/>
              <p:nvPr/>
            </p:nvGrpSpPr>
            <p:grpSpPr>
              <a:xfrm>
                <a:off x="789" y="2744"/>
                <a:ext cx="524" cy="533"/>
                <a:chOff x="2373" y="1802"/>
                <a:chExt cx="524" cy="533"/>
              </a:xfrm>
            </p:grpSpPr>
            <p:sp>
              <p:nvSpPr>
                <p:cNvPr id="7273" name="Oval 115"/>
                <p:cNvSpPr/>
                <p:nvPr/>
              </p:nvSpPr>
              <p:spPr>
                <a:xfrm>
                  <a:off x="2857" y="2037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7274" name="Oval 116"/>
                <p:cNvSpPr/>
                <p:nvPr/>
              </p:nvSpPr>
              <p:spPr>
                <a:xfrm>
                  <a:off x="2373" y="2034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7275" name="Oval 117"/>
                <p:cNvSpPr/>
                <p:nvPr/>
              </p:nvSpPr>
              <p:spPr>
                <a:xfrm>
                  <a:off x="2403" y="2181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7276" name="Oval 118"/>
                <p:cNvSpPr/>
                <p:nvPr/>
              </p:nvSpPr>
              <p:spPr>
                <a:xfrm>
                  <a:off x="2494" y="2259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7277" name="Oval 119"/>
                <p:cNvSpPr/>
                <p:nvPr/>
              </p:nvSpPr>
              <p:spPr>
                <a:xfrm>
                  <a:off x="2636" y="2295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7278" name="Oval 120"/>
                <p:cNvSpPr/>
                <p:nvPr/>
              </p:nvSpPr>
              <p:spPr>
                <a:xfrm>
                  <a:off x="2619" y="1802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7279" name="Oval 121"/>
                <p:cNvSpPr/>
                <p:nvPr/>
              </p:nvSpPr>
              <p:spPr>
                <a:xfrm>
                  <a:off x="2747" y="1831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7280" name="Oval 122"/>
                <p:cNvSpPr/>
                <p:nvPr/>
              </p:nvSpPr>
              <p:spPr>
                <a:xfrm>
                  <a:off x="2825" y="1909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7281" name="Oval 123"/>
                <p:cNvSpPr/>
                <p:nvPr/>
              </p:nvSpPr>
              <p:spPr>
                <a:xfrm>
                  <a:off x="2500" y="1831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7282" name="Oval 124"/>
                <p:cNvSpPr/>
                <p:nvPr/>
              </p:nvSpPr>
              <p:spPr>
                <a:xfrm>
                  <a:off x="2396" y="1909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7283" name="Oval 125"/>
                <p:cNvSpPr/>
                <p:nvPr/>
              </p:nvSpPr>
              <p:spPr>
                <a:xfrm>
                  <a:off x="2838" y="2169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7284" name="Oval 126"/>
                <p:cNvSpPr/>
                <p:nvPr/>
              </p:nvSpPr>
              <p:spPr>
                <a:xfrm>
                  <a:off x="2747" y="2247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</p:grpSp>
          <p:sp>
            <p:nvSpPr>
              <p:cNvPr id="7268" name="Oval 127"/>
              <p:cNvSpPr/>
              <p:nvPr/>
            </p:nvSpPr>
            <p:spPr>
              <a:xfrm>
                <a:off x="1046" y="2873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</a:ln>
            </p:spPr>
            <p:txBody>
              <a:bodyPr wrap="none" anchor="ctr"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7269" name="Oval 128"/>
              <p:cNvSpPr/>
              <p:nvPr/>
            </p:nvSpPr>
            <p:spPr>
              <a:xfrm>
                <a:off x="943" y="3052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</a:ln>
            </p:spPr>
            <p:txBody>
              <a:bodyPr wrap="none" anchor="ctr"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7270" name="Oval 129"/>
              <p:cNvSpPr/>
              <p:nvPr/>
            </p:nvSpPr>
            <p:spPr>
              <a:xfrm>
                <a:off x="976" y="2896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</a:ln>
            </p:spPr>
            <p:txBody>
              <a:bodyPr wrap="none" anchor="ctr"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7271" name="Oval 130"/>
              <p:cNvSpPr/>
              <p:nvPr/>
            </p:nvSpPr>
            <p:spPr>
              <a:xfrm>
                <a:off x="1129" y="3040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</a:ln>
            </p:spPr>
            <p:txBody>
              <a:bodyPr wrap="none" anchor="ctr"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7272" name="Oval 131"/>
              <p:cNvSpPr/>
              <p:nvPr/>
            </p:nvSpPr>
            <p:spPr>
              <a:xfrm>
                <a:off x="1111" y="2905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</a:ln>
            </p:spPr>
            <p:txBody>
              <a:bodyPr wrap="none" anchor="ctr"/>
              <a:p>
                <a:endParaRPr dirty="0">
                  <a:latin typeface="Arial" panose="020B0604020202020204" pitchFamily="34" charset="0"/>
                </a:endParaRPr>
              </a:p>
            </p:txBody>
          </p:sp>
        </p:grpSp>
      </p:grpSp>
      <p:sp>
        <p:nvSpPr>
          <p:cNvPr id="7182" name="Oval 132"/>
          <p:cNvSpPr/>
          <p:nvPr/>
        </p:nvSpPr>
        <p:spPr>
          <a:xfrm rot="10800000">
            <a:off x="757238" y="3681413"/>
            <a:ext cx="1828800" cy="1828800"/>
          </a:xfrm>
          <a:prstGeom prst="ellipse">
            <a:avLst/>
          </a:prstGeom>
          <a:noFill/>
          <a:ln w="57150" cap="flat" cmpd="sng">
            <a:solidFill>
              <a:srgbClr val="0099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7183" name="Freeform 133"/>
          <p:cNvSpPr/>
          <p:nvPr/>
        </p:nvSpPr>
        <p:spPr>
          <a:xfrm>
            <a:off x="5461000" y="2922588"/>
            <a:ext cx="2908300" cy="30797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pathLst>
              <a:path w="1832" h="1940">
                <a:moveTo>
                  <a:pt x="0" y="0"/>
                </a:moveTo>
                <a:cubicBezTo>
                  <a:pt x="15" y="202"/>
                  <a:pt x="22" y="980"/>
                  <a:pt x="91" y="1214"/>
                </a:cubicBezTo>
                <a:cubicBezTo>
                  <a:pt x="160" y="1448"/>
                  <a:pt x="326" y="1415"/>
                  <a:pt x="417" y="1402"/>
                </a:cubicBezTo>
                <a:cubicBezTo>
                  <a:pt x="508" y="1389"/>
                  <a:pt x="507" y="1116"/>
                  <a:pt x="640" y="1135"/>
                </a:cubicBezTo>
                <a:cubicBezTo>
                  <a:pt x="773" y="1154"/>
                  <a:pt x="1032" y="1464"/>
                  <a:pt x="1216" y="1519"/>
                </a:cubicBezTo>
                <a:cubicBezTo>
                  <a:pt x="1400" y="1574"/>
                  <a:pt x="1656" y="1449"/>
                  <a:pt x="1744" y="1465"/>
                </a:cubicBezTo>
                <a:cubicBezTo>
                  <a:pt x="1832" y="1481"/>
                  <a:pt x="1784" y="1542"/>
                  <a:pt x="1744" y="1615"/>
                </a:cubicBezTo>
                <a:cubicBezTo>
                  <a:pt x="1704" y="1688"/>
                  <a:pt x="1607" y="1866"/>
                  <a:pt x="1504" y="1903"/>
                </a:cubicBezTo>
                <a:cubicBezTo>
                  <a:pt x="1401" y="1940"/>
                  <a:pt x="1205" y="1850"/>
                  <a:pt x="1126" y="1836"/>
                </a:cubicBezTo>
              </a:path>
            </a:pathLst>
          </a:custGeom>
          <a:noFill/>
          <a:ln w="9525" cap="flat" cmpd="sng">
            <a:solidFill>
              <a:srgbClr val="FF0000">
                <a:alpha val="100000"/>
              </a:srgbClr>
            </a:solidFill>
            <a:prstDash val="solid"/>
            <a:round/>
            <a:headEnd type="oval" w="sm" len="sm"/>
            <a:tailEnd type="oval" w="sm" len="sm"/>
          </a:ln>
        </p:spPr>
        <p:txBody>
          <a:bodyPr/>
          <a:p>
            <a:endParaRPr lang="en-US"/>
          </a:p>
        </p:txBody>
      </p:sp>
      <p:sp>
        <p:nvSpPr>
          <p:cNvPr id="7184" name="Rectangle 134" descr="Brown marble"/>
          <p:cNvSpPr/>
          <p:nvPr/>
        </p:nvSpPr>
        <p:spPr>
          <a:xfrm>
            <a:off x="6067425" y="3733800"/>
            <a:ext cx="1944688" cy="1752600"/>
          </a:xfrm>
          <a:prstGeom prst="rect">
            <a:avLst/>
          </a:prstGeom>
          <a:blipFill rotWithShape="1">
            <a:blip r:embed="rId2"/>
          </a:blipFill>
          <a:ln w="9525" cap="flat" cmpd="sng">
            <a:prstDash val="solid"/>
            <a:miter/>
            <a:headEnd type="none" w="med" len="med"/>
            <a:tailEnd type="none" w="med" len="med"/>
          </a:ln>
          <a:scene3d>
            <a:camera prst="legacyObliqueTopRight">
              <a:rot lat="0" lon="0" rev="0"/>
            </a:camera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63300"/>
            </a:extrusionClr>
          </a:sp3d>
        </p:spPr>
        <p:txBody>
          <a:bodyPr wrap="none" anchor="ctr">
            <a:flatTx/>
          </a:bodyPr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7185" name="Rectangle 135"/>
          <p:cNvSpPr/>
          <p:nvPr/>
        </p:nvSpPr>
        <p:spPr>
          <a:xfrm>
            <a:off x="6057900" y="3743325"/>
            <a:ext cx="1944688" cy="1752600"/>
          </a:xfrm>
          <a:prstGeom prst="rect">
            <a:avLst/>
          </a:prstGeom>
          <a:solidFill>
            <a:schemeClr val="bg1"/>
          </a:solidFill>
          <a:ln w="57150" cap="flat" cmpd="thickThin">
            <a:solidFill>
              <a:srgbClr val="6633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7186" name="Rectangle 136"/>
          <p:cNvSpPr/>
          <p:nvPr/>
        </p:nvSpPr>
        <p:spPr>
          <a:xfrm>
            <a:off x="6140450" y="3803650"/>
            <a:ext cx="1787525" cy="990600"/>
          </a:xfrm>
          <a:prstGeom prst="rect">
            <a:avLst/>
          </a:prstGeom>
          <a:solidFill>
            <a:schemeClr val="bg1">
              <a:alpha val="38039"/>
            </a:schemeClr>
          </a:solidFill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7187" name="Oval 137"/>
          <p:cNvSpPr/>
          <p:nvPr/>
        </p:nvSpPr>
        <p:spPr>
          <a:xfrm>
            <a:off x="6283325" y="3905250"/>
            <a:ext cx="1511300" cy="1511300"/>
          </a:xfrm>
          <a:prstGeom prst="ellipse">
            <a:avLst/>
          </a:prstGeom>
          <a:solidFill>
            <a:srgbClr val="FFFFCC"/>
          </a:solidFill>
          <a:ln w="12700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7188" name="Text Box 138"/>
          <p:cNvSpPr txBox="1"/>
          <p:nvPr/>
        </p:nvSpPr>
        <p:spPr>
          <a:xfrm rot="6420000">
            <a:off x="6238875" y="4357688"/>
            <a:ext cx="355600" cy="274637"/>
          </a:xfrm>
          <a:prstGeom prst="rect">
            <a:avLst/>
          </a:prstGeom>
          <a:noFill/>
          <a:ln w="6350">
            <a:noFill/>
          </a:ln>
        </p:spPr>
        <p:txBody>
          <a:bodyPr>
            <a:spAutoFit/>
          </a:bodyPr>
          <a:p>
            <a:pPr algn="ctr"/>
            <a:r>
              <a:rPr sz="1200" dirty="0">
                <a:solidFill>
                  <a:srgbClr val="0000FF"/>
                </a:solidFill>
                <a:latin typeface=".VnTime" pitchFamily="34" charset="0"/>
              </a:rPr>
              <a:t>9</a:t>
            </a:r>
            <a:endParaRPr dirty="0">
              <a:latin typeface="Arial" panose="020B0604020202020204" pitchFamily="34" charset="0"/>
            </a:endParaRPr>
          </a:p>
        </p:txBody>
      </p:sp>
      <p:sp>
        <p:nvSpPr>
          <p:cNvPr id="7189" name="Oval 139"/>
          <p:cNvSpPr/>
          <p:nvPr/>
        </p:nvSpPr>
        <p:spPr>
          <a:xfrm rot="5400000">
            <a:off x="6227763" y="3859213"/>
            <a:ext cx="1612900" cy="1612900"/>
          </a:xfrm>
          <a:prstGeom prst="ellipse">
            <a:avLst/>
          </a:prstGeom>
          <a:noFill/>
          <a:ln w="12700" cap="flat" cmpd="sng">
            <a:solidFill>
              <a:srgbClr val="0033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endParaRPr dirty="0">
              <a:latin typeface="Arial" panose="020B0604020202020204" pitchFamily="34" charset="0"/>
            </a:endParaRPr>
          </a:p>
        </p:txBody>
      </p:sp>
      <p:grpSp>
        <p:nvGrpSpPr>
          <p:cNvPr id="7190" name="Group 140"/>
          <p:cNvGrpSpPr/>
          <p:nvPr/>
        </p:nvGrpSpPr>
        <p:grpSpPr>
          <a:xfrm>
            <a:off x="6396038" y="3868738"/>
            <a:ext cx="1279525" cy="839787"/>
            <a:chOff x="4163" y="2571"/>
            <a:chExt cx="806" cy="529"/>
          </a:xfrm>
        </p:grpSpPr>
        <p:sp>
          <p:nvSpPr>
            <p:cNvPr id="7222" name="Arc 141"/>
            <p:cNvSpPr/>
            <p:nvPr/>
          </p:nvSpPr>
          <p:spPr>
            <a:xfrm rot="6681726" flipH="1">
              <a:off x="4397" y="2586"/>
              <a:ext cx="392" cy="6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4253" h="39506" fill="none">
                  <a:moveTo>
                    <a:pt x="14733" y="-1"/>
                  </a:moveTo>
                  <a:cubicBezTo>
                    <a:pt x="20685" y="4015"/>
                    <a:pt x="24253" y="10726"/>
                    <a:pt x="24253" y="17906"/>
                  </a:cubicBezTo>
                  <a:cubicBezTo>
                    <a:pt x="24253" y="29835"/>
                    <a:pt x="14582" y="39506"/>
                    <a:pt x="2653" y="39506"/>
                  </a:cubicBezTo>
                  <a:cubicBezTo>
                    <a:pt x="1766" y="39506"/>
                    <a:pt x="880" y="39451"/>
                    <a:pt x="-1" y="39342"/>
                  </a:cubicBezTo>
                </a:path>
                <a:path w="24253" h="39506" stroke="0">
                  <a:moveTo>
                    <a:pt x="14733" y="-1"/>
                  </a:moveTo>
                  <a:cubicBezTo>
                    <a:pt x="20685" y="4015"/>
                    <a:pt x="24253" y="10726"/>
                    <a:pt x="24253" y="17906"/>
                  </a:cubicBezTo>
                  <a:cubicBezTo>
                    <a:pt x="24253" y="29835"/>
                    <a:pt x="14582" y="39506"/>
                    <a:pt x="2653" y="39506"/>
                  </a:cubicBezTo>
                  <a:cubicBezTo>
                    <a:pt x="1766" y="39506"/>
                    <a:pt x="880" y="39451"/>
                    <a:pt x="-1" y="39342"/>
                  </a:cubicBezTo>
                  <a:lnTo>
                    <a:pt x="2653" y="17906"/>
                  </a:lnTo>
                  <a:lnTo>
                    <a:pt x="14733" y="-1"/>
                  </a:lnTo>
                  <a:close/>
                </a:path>
              </a:pathLst>
            </a:custGeom>
            <a:noFill/>
            <a:ln w="3175" cap="flat" cmpd="sng">
              <a:solidFill>
                <a:srgbClr val="00FFFF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223" name="Line 142"/>
            <p:cNvSpPr/>
            <p:nvPr/>
          </p:nvSpPr>
          <p:spPr>
            <a:xfrm rot="10800000">
              <a:off x="4566" y="2709"/>
              <a:ext cx="0" cy="93"/>
            </a:xfrm>
            <a:prstGeom prst="line">
              <a:avLst/>
            </a:prstGeom>
            <a:ln w="952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224" name="Text Box 143"/>
            <p:cNvSpPr txBox="1"/>
            <p:nvPr/>
          </p:nvSpPr>
          <p:spPr>
            <a:xfrm rot="-3000000">
              <a:off x="4140" y="2723"/>
              <a:ext cx="220" cy="174"/>
            </a:xfrm>
            <a:prstGeom prst="rect">
              <a:avLst/>
            </a:prstGeom>
            <a:noFill/>
            <a:ln w="3175">
              <a:noFill/>
            </a:ln>
          </p:spPr>
          <p:txBody>
            <a:bodyPr>
              <a:spAutoFit/>
            </a:bodyPr>
            <a:p>
              <a:pPr algn="ctr"/>
              <a:r>
                <a:rPr sz="1200" dirty="0">
                  <a:solidFill>
                    <a:srgbClr val="0000FF"/>
                  </a:solidFill>
                  <a:latin typeface=".VnTime" pitchFamily="34" charset="0"/>
                </a:rPr>
                <a:t>4</a:t>
              </a:r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7225" name="Text Box 144"/>
            <p:cNvSpPr txBox="1"/>
            <p:nvPr/>
          </p:nvSpPr>
          <p:spPr>
            <a:xfrm rot="-1500000">
              <a:off x="4241" y="2612"/>
              <a:ext cx="301" cy="172"/>
            </a:xfrm>
            <a:prstGeom prst="rect">
              <a:avLst/>
            </a:prstGeom>
            <a:noFill/>
            <a:ln w="12700">
              <a:noFill/>
            </a:ln>
          </p:spPr>
          <p:txBody>
            <a:bodyPr>
              <a:spAutoFit/>
            </a:bodyPr>
            <a:p>
              <a:pPr algn="ctr"/>
              <a:r>
                <a:rPr sz="1200" dirty="0">
                  <a:solidFill>
                    <a:srgbClr val="0000FF"/>
                  </a:solidFill>
                  <a:latin typeface=".VnTime" pitchFamily="34" charset="0"/>
                </a:rPr>
                <a:t>2</a:t>
              </a:r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7226" name="Line 145"/>
            <p:cNvSpPr/>
            <p:nvPr/>
          </p:nvSpPr>
          <p:spPr>
            <a:xfrm rot="300000">
              <a:off x="4598" y="2709"/>
              <a:ext cx="0" cy="38"/>
            </a:xfrm>
            <a:prstGeom prst="line">
              <a:avLst/>
            </a:prstGeom>
            <a:ln w="635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227" name="Line 146"/>
            <p:cNvSpPr/>
            <p:nvPr/>
          </p:nvSpPr>
          <p:spPr>
            <a:xfrm rot="600000">
              <a:off x="4627" y="2712"/>
              <a:ext cx="0" cy="39"/>
            </a:xfrm>
            <a:prstGeom prst="line">
              <a:avLst/>
            </a:prstGeom>
            <a:ln w="635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228" name="Line 147"/>
            <p:cNvSpPr/>
            <p:nvPr/>
          </p:nvSpPr>
          <p:spPr>
            <a:xfrm rot="900000">
              <a:off x="4656" y="2720"/>
              <a:ext cx="0" cy="38"/>
            </a:xfrm>
            <a:prstGeom prst="line">
              <a:avLst/>
            </a:prstGeom>
            <a:ln w="635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229" name="Line 148"/>
            <p:cNvSpPr/>
            <p:nvPr/>
          </p:nvSpPr>
          <p:spPr>
            <a:xfrm rot="1200000">
              <a:off x="4684" y="2730"/>
              <a:ext cx="0" cy="39"/>
            </a:xfrm>
            <a:prstGeom prst="line">
              <a:avLst/>
            </a:prstGeom>
            <a:ln w="635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230" name="Line 149"/>
            <p:cNvSpPr/>
            <p:nvPr/>
          </p:nvSpPr>
          <p:spPr>
            <a:xfrm rot="1500000">
              <a:off x="4706" y="2741"/>
              <a:ext cx="0" cy="87"/>
            </a:xfrm>
            <a:prstGeom prst="line">
              <a:avLst/>
            </a:prstGeom>
            <a:ln w="952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231" name="Line 150"/>
            <p:cNvSpPr/>
            <p:nvPr/>
          </p:nvSpPr>
          <p:spPr>
            <a:xfrm rot="1800000">
              <a:off x="4738" y="2759"/>
              <a:ext cx="0" cy="39"/>
            </a:xfrm>
            <a:prstGeom prst="line">
              <a:avLst/>
            </a:prstGeom>
            <a:ln w="635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232" name="Line 151"/>
            <p:cNvSpPr/>
            <p:nvPr/>
          </p:nvSpPr>
          <p:spPr>
            <a:xfrm rot="2100000">
              <a:off x="4760" y="2774"/>
              <a:ext cx="0" cy="38"/>
            </a:xfrm>
            <a:prstGeom prst="line">
              <a:avLst/>
            </a:prstGeom>
            <a:ln w="635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233" name="Line 152"/>
            <p:cNvSpPr/>
            <p:nvPr/>
          </p:nvSpPr>
          <p:spPr>
            <a:xfrm rot="2400000">
              <a:off x="4785" y="2792"/>
              <a:ext cx="0" cy="38"/>
            </a:xfrm>
            <a:prstGeom prst="line">
              <a:avLst/>
            </a:prstGeom>
            <a:ln w="635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234" name="Line 153"/>
            <p:cNvSpPr/>
            <p:nvPr/>
          </p:nvSpPr>
          <p:spPr>
            <a:xfrm rot="2700000">
              <a:off x="4805" y="2814"/>
              <a:ext cx="0" cy="39"/>
            </a:xfrm>
            <a:prstGeom prst="line">
              <a:avLst/>
            </a:prstGeom>
            <a:ln w="635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235" name="Line 154"/>
            <p:cNvSpPr/>
            <p:nvPr/>
          </p:nvSpPr>
          <p:spPr>
            <a:xfrm rot="3000000">
              <a:off x="4810" y="2828"/>
              <a:ext cx="0" cy="86"/>
            </a:xfrm>
            <a:prstGeom prst="line">
              <a:avLst/>
            </a:prstGeom>
            <a:ln w="952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236" name="Line 155"/>
            <p:cNvSpPr/>
            <p:nvPr/>
          </p:nvSpPr>
          <p:spPr>
            <a:xfrm rot="7800000">
              <a:off x="4323" y="2826"/>
              <a:ext cx="0" cy="93"/>
            </a:xfrm>
            <a:prstGeom prst="line">
              <a:avLst/>
            </a:prstGeom>
            <a:ln w="952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237" name="Line 156"/>
            <p:cNvSpPr/>
            <p:nvPr/>
          </p:nvSpPr>
          <p:spPr>
            <a:xfrm rot="-2700000">
              <a:off x="4323" y="2813"/>
              <a:ext cx="0" cy="39"/>
            </a:xfrm>
            <a:prstGeom prst="line">
              <a:avLst/>
            </a:prstGeom>
            <a:ln w="635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238" name="Line 157"/>
            <p:cNvSpPr/>
            <p:nvPr/>
          </p:nvSpPr>
          <p:spPr>
            <a:xfrm rot="-2400000">
              <a:off x="4344" y="2794"/>
              <a:ext cx="0" cy="37"/>
            </a:xfrm>
            <a:prstGeom prst="line">
              <a:avLst/>
            </a:prstGeom>
            <a:ln w="635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239" name="Line 158"/>
            <p:cNvSpPr/>
            <p:nvPr/>
          </p:nvSpPr>
          <p:spPr>
            <a:xfrm rot="-2100000">
              <a:off x="4369" y="2776"/>
              <a:ext cx="0" cy="37"/>
            </a:xfrm>
            <a:prstGeom prst="line">
              <a:avLst/>
            </a:prstGeom>
            <a:ln w="635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240" name="Line 159"/>
            <p:cNvSpPr/>
            <p:nvPr/>
          </p:nvSpPr>
          <p:spPr>
            <a:xfrm rot="-1800000">
              <a:off x="4392" y="2758"/>
              <a:ext cx="0" cy="37"/>
            </a:xfrm>
            <a:prstGeom prst="line">
              <a:avLst/>
            </a:prstGeom>
            <a:ln w="635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241" name="Line 160"/>
            <p:cNvSpPr/>
            <p:nvPr/>
          </p:nvSpPr>
          <p:spPr>
            <a:xfrm rot="-1500000">
              <a:off x="4431" y="2740"/>
              <a:ext cx="0" cy="86"/>
            </a:xfrm>
            <a:prstGeom prst="line">
              <a:avLst/>
            </a:prstGeom>
            <a:ln w="952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242" name="Line 161"/>
            <p:cNvSpPr/>
            <p:nvPr/>
          </p:nvSpPr>
          <p:spPr>
            <a:xfrm rot="-1200000">
              <a:off x="4448" y="2730"/>
              <a:ext cx="0" cy="39"/>
            </a:xfrm>
            <a:prstGeom prst="line">
              <a:avLst/>
            </a:prstGeom>
            <a:ln w="635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243" name="Line 162"/>
            <p:cNvSpPr/>
            <p:nvPr/>
          </p:nvSpPr>
          <p:spPr>
            <a:xfrm rot="-900000">
              <a:off x="4473" y="2723"/>
              <a:ext cx="0" cy="39"/>
            </a:xfrm>
            <a:prstGeom prst="line">
              <a:avLst/>
            </a:prstGeom>
            <a:ln w="635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244" name="Line 163"/>
            <p:cNvSpPr/>
            <p:nvPr/>
          </p:nvSpPr>
          <p:spPr>
            <a:xfrm rot="-600000">
              <a:off x="4503" y="2716"/>
              <a:ext cx="0" cy="38"/>
            </a:xfrm>
            <a:prstGeom prst="line">
              <a:avLst/>
            </a:prstGeom>
            <a:ln w="635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245" name="Line 164"/>
            <p:cNvSpPr/>
            <p:nvPr/>
          </p:nvSpPr>
          <p:spPr>
            <a:xfrm rot="-300000">
              <a:off x="4534" y="2711"/>
              <a:ext cx="0" cy="37"/>
            </a:xfrm>
            <a:prstGeom prst="line">
              <a:avLst/>
            </a:prstGeom>
            <a:ln w="635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246" name="Line 165"/>
            <p:cNvSpPr/>
            <p:nvPr/>
          </p:nvSpPr>
          <p:spPr>
            <a:xfrm rot="6300000">
              <a:off x="4266" y="2946"/>
              <a:ext cx="0" cy="94"/>
            </a:xfrm>
            <a:prstGeom prst="line">
              <a:avLst/>
            </a:prstGeom>
            <a:ln w="952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247" name="Line 166"/>
            <p:cNvSpPr/>
            <p:nvPr/>
          </p:nvSpPr>
          <p:spPr>
            <a:xfrm rot="-4200000">
              <a:off x="4247" y="2938"/>
              <a:ext cx="0" cy="37"/>
            </a:xfrm>
            <a:prstGeom prst="line">
              <a:avLst/>
            </a:prstGeom>
            <a:ln w="635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248" name="Line 167"/>
            <p:cNvSpPr/>
            <p:nvPr/>
          </p:nvSpPr>
          <p:spPr>
            <a:xfrm rot="-3900000">
              <a:off x="4258" y="2912"/>
              <a:ext cx="0" cy="38"/>
            </a:xfrm>
            <a:prstGeom prst="line">
              <a:avLst/>
            </a:prstGeom>
            <a:ln w="635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249" name="Line 168"/>
            <p:cNvSpPr/>
            <p:nvPr/>
          </p:nvSpPr>
          <p:spPr>
            <a:xfrm rot="-3600000">
              <a:off x="4272" y="2887"/>
              <a:ext cx="0" cy="37"/>
            </a:xfrm>
            <a:prstGeom prst="line">
              <a:avLst/>
            </a:prstGeom>
            <a:ln w="635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250" name="Line 169"/>
            <p:cNvSpPr/>
            <p:nvPr/>
          </p:nvSpPr>
          <p:spPr>
            <a:xfrm rot="-3300000">
              <a:off x="4286" y="2859"/>
              <a:ext cx="0" cy="37"/>
            </a:xfrm>
            <a:prstGeom prst="line">
              <a:avLst/>
            </a:prstGeom>
            <a:ln w="635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251" name="Line 170"/>
            <p:cNvSpPr/>
            <p:nvPr/>
          </p:nvSpPr>
          <p:spPr>
            <a:xfrm rot="3300000">
              <a:off x="4839" y="2861"/>
              <a:ext cx="0" cy="37"/>
            </a:xfrm>
            <a:prstGeom prst="line">
              <a:avLst/>
            </a:prstGeom>
            <a:ln w="635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252" name="Line 171"/>
            <p:cNvSpPr/>
            <p:nvPr/>
          </p:nvSpPr>
          <p:spPr>
            <a:xfrm rot="3600000">
              <a:off x="4852" y="2883"/>
              <a:ext cx="0" cy="38"/>
            </a:xfrm>
            <a:prstGeom prst="line">
              <a:avLst/>
            </a:prstGeom>
            <a:ln w="635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253" name="Line 172"/>
            <p:cNvSpPr/>
            <p:nvPr/>
          </p:nvSpPr>
          <p:spPr>
            <a:xfrm rot="3900000">
              <a:off x="4868" y="2909"/>
              <a:ext cx="0" cy="37"/>
            </a:xfrm>
            <a:prstGeom prst="line">
              <a:avLst/>
            </a:prstGeom>
            <a:ln w="635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254" name="Line 173"/>
            <p:cNvSpPr/>
            <p:nvPr/>
          </p:nvSpPr>
          <p:spPr>
            <a:xfrm rot="4200000">
              <a:off x="4879" y="2938"/>
              <a:ext cx="0" cy="37"/>
            </a:xfrm>
            <a:prstGeom prst="line">
              <a:avLst/>
            </a:prstGeom>
            <a:ln w="6350" cap="flat" cmpd="sng">
              <a:solidFill>
                <a:srgbClr val="0000FF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255" name="Line 174"/>
            <p:cNvSpPr/>
            <p:nvPr/>
          </p:nvSpPr>
          <p:spPr>
            <a:xfrm rot="4500000">
              <a:off x="4868" y="2950"/>
              <a:ext cx="0" cy="86"/>
            </a:xfrm>
            <a:prstGeom prst="line">
              <a:avLst/>
            </a:prstGeom>
            <a:ln w="952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256" name="Text Box 175"/>
            <p:cNvSpPr txBox="1"/>
            <p:nvPr/>
          </p:nvSpPr>
          <p:spPr>
            <a:xfrm>
              <a:off x="4413" y="2571"/>
              <a:ext cx="301" cy="173"/>
            </a:xfrm>
            <a:prstGeom prst="rect">
              <a:avLst/>
            </a:prstGeom>
            <a:noFill/>
            <a:ln w="12700">
              <a:noFill/>
            </a:ln>
          </p:spPr>
          <p:txBody>
            <a:bodyPr>
              <a:spAutoFit/>
            </a:bodyPr>
            <a:p>
              <a:pPr algn="ctr"/>
              <a:r>
                <a:rPr sz="1200" dirty="0">
                  <a:solidFill>
                    <a:srgbClr val="0000FF"/>
                  </a:solidFill>
                  <a:latin typeface=".VnTime" pitchFamily="34" charset="0"/>
                </a:rPr>
                <a:t>0</a:t>
              </a:r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7257" name="Text Box 176"/>
            <p:cNvSpPr txBox="1"/>
            <p:nvPr/>
          </p:nvSpPr>
          <p:spPr>
            <a:xfrm rot="1500000">
              <a:off x="4596" y="2612"/>
              <a:ext cx="301" cy="174"/>
            </a:xfrm>
            <a:prstGeom prst="rect">
              <a:avLst/>
            </a:prstGeom>
            <a:noFill/>
            <a:ln w="12700">
              <a:noFill/>
            </a:ln>
          </p:spPr>
          <p:txBody>
            <a:bodyPr>
              <a:spAutoFit/>
            </a:bodyPr>
            <a:p>
              <a:pPr algn="ctr"/>
              <a:r>
                <a:rPr sz="1200" dirty="0">
                  <a:solidFill>
                    <a:srgbClr val="0000FF"/>
                  </a:solidFill>
                  <a:latin typeface=".VnTime" pitchFamily="34" charset="0"/>
                </a:rPr>
                <a:t>2</a:t>
              </a:r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7258" name="Text Box 177"/>
            <p:cNvSpPr txBox="1"/>
            <p:nvPr/>
          </p:nvSpPr>
          <p:spPr>
            <a:xfrm rot="3000000">
              <a:off x="4734" y="2721"/>
              <a:ext cx="297" cy="173"/>
            </a:xfrm>
            <a:prstGeom prst="rect">
              <a:avLst/>
            </a:prstGeom>
            <a:noFill/>
            <a:ln w="12700">
              <a:noFill/>
            </a:ln>
          </p:spPr>
          <p:txBody>
            <a:bodyPr>
              <a:spAutoFit/>
            </a:bodyPr>
            <a:p>
              <a:pPr algn="ctr"/>
              <a:r>
                <a:rPr sz="1200" dirty="0">
                  <a:solidFill>
                    <a:srgbClr val="0000FF"/>
                  </a:solidFill>
                  <a:latin typeface=".VnTime" pitchFamily="34" charset="0"/>
                </a:rPr>
                <a:t>4</a:t>
              </a:r>
              <a:endParaRPr dirty="0">
                <a:latin typeface="Arial" panose="020B0604020202020204" pitchFamily="34" charset="0"/>
              </a:endParaRPr>
            </a:p>
          </p:txBody>
        </p:sp>
      </p:grpSp>
      <p:sp>
        <p:nvSpPr>
          <p:cNvPr id="7191" name="Text Box 178"/>
          <p:cNvSpPr txBox="1"/>
          <p:nvPr/>
        </p:nvSpPr>
        <p:spPr>
          <a:xfrm rot="4500000">
            <a:off x="7432675" y="4354513"/>
            <a:ext cx="474663" cy="274637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p>
            <a:pPr algn="ctr"/>
            <a:r>
              <a:rPr sz="1200" dirty="0">
                <a:solidFill>
                  <a:srgbClr val="0000FF"/>
                </a:solidFill>
                <a:latin typeface=".VnTime" pitchFamily="34" charset="0"/>
              </a:rPr>
              <a:t>6</a:t>
            </a:r>
            <a:endParaRPr dirty="0">
              <a:latin typeface="Arial" panose="020B0604020202020204" pitchFamily="34" charset="0"/>
            </a:endParaRPr>
          </a:p>
        </p:txBody>
      </p:sp>
      <p:sp>
        <p:nvSpPr>
          <p:cNvPr id="7192" name="Text Box 179"/>
          <p:cNvSpPr txBox="1"/>
          <p:nvPr/>
        </p:nvSpPr>
        <p:spPr>
          <a:xfrm>
            <a:off x="6623050" y="4302125"/>
            <a:ext cx="823913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dirty="0">
                <a:latin typeface="Arial" panose="020B0604020202020204" pitchFamily="34" charset="0"/>
              </a:rPr>
              <a:t>mA</a:t>
            </a:r>
            <a:endParaRPr dirty="0">
              <a:latin typeface="Arial" panose="020B0604020202020204" pitchFamily="34" charset="0"/>
            </a:endParaRPr>
          </a:p>
        </p:txBody>
      </p:sp>
      <p:sp>
        <p:nvSpPr>
          <p:cNvPr id="7193" name="AutoShape 180"/>
          <p:cNvSpPr/>
          <p:nvPr/>
        </p:nvSpPr>
        <p:spPr>
          <a:xfrm rot="10800000">
            <a:off x="6405563" y="4064000"/>
            <a:ext cx="1270000" cy="1190625"/>
          </a:xfrm>
          <a:custGeom>
            <a:avLst/>
            <a:gdLst>
              <a:gd name="txL" fmla="*/ 145 w 21600"/>
              <a:gd name="txT" fmla="*/ 0 h 21600"/>
              <a:gd name="txR" fmla="*/ 21455 w 21600"/>
              <a:gd name="txB" fmla="*/ 11096 h 21600"/>
            </a:gdLst>
            <a:ahLst/>
            <a:cxnLst>
              <a:cxn ang="0">
                <a:pos x="2147483647" y="0"/>
              </a:cxn>
              <a:cxn ang="0">
                <a:pos x="921779112" y="1687533005"/>
              </a:cxn>
              <a:cxn ang="0">
                <a:pos x="2147483647" y="1505479167"/>
              </a:cxn>
              <a:cxn ang="0">
                <a:pos x="2147483647" y="1687533005"/>
              </a:cxn>
            </a:cxnLst>
            <a:rect l="txL" t="txT" r="txR" b="txB"/>
            <a:pathLst>
              <a:path w="21600" h="21600">
                <a:moveTo>
                  <a:pt x="9000" y="10592"/>
                </a:moveTo>
                <a:cubicBezTo>
                  <a:pt x="9106" y="9678"/>
                  <a:pt x="9880" y="8988"/>
                  <a:pt x="10800" y="8989"/>
                </a:cubicBezTo>
                <a:cubicBezTo>
                  <a:pt x="11719" y="8989"/>
                  <a:pt x="12493" y="9678"/>
                  <a:pt x="12599" y="10592"/>
                </a:cubicBezTo>
                <a:lnTo>
                  <a:pt x="21528" y="9560"/>
                </a:lnTo>
                <a:cubicBezTo>
                  <a:pt x="20898" y="4111"/>
                  <a:pt x="16285" y="-1"/>
                  <a:pt x="10799" y="0"/>
                </a:cubicBezTo>
                <a:cubicBezTo>
                  <a:pt x="5314" y="0"/>
                  <a:pt x="701" y="4111"/>
                  <a:pt x="71" y="9560"/>
                </a:cubicBezTo>
                <a:lnTo>
                  <a:pt x="9000" y="10592"/>
                </a:lnTo>
                <a:close/>
              </a:path>
            </a:pathLst>
          </a:custGeom>
          <a:solidFill>
            <a:srgbClr val="FFFFCC">
              <a:alpha val="100000"/>
            </a:srgbClr>
          </a:solidFill>
          <a:ln w="3175">
            <a:noFill/>
          </a:ln>
        </p:spPr>
        <p:txBody>
          <a:bodyPr/>
          <a:p>
            <a:endParaRPr lang="en-US"/>
          </a:p>
        </p:txBody>
      </p:sp>
      <p:sp>
        <p:nvSpPr>
          <p:cNvPr id="7194" name="Text Box 181"/>
          <p:cNvSpPr txBox="1"/>
          <p:nvPr/>
        </p:nvSpPr>
        <p:spPr>
          <a:xfrm>
            <a:off x="6300788" y="4597400"/>
            <a:ext cx="608012" cy="2143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sz="800" dirty="0">
                <a:solidFill>
                  <a:srgbClr val="0000FF"/>
                </a:solidFill>
                <a:latin typeface="Arial" panose="020B0604020202020204" pitchFamily="34" charset="0"/>
              </a:rPr>
              <a:t>0:6</a:t>
            </a:r>
            <a:r>
              <a:rPr sz="800" dirty="0">
                <a:solidFill>
                  <a:srgbClr val="FF3300"/>
                </a:solidFill>
                <a:latin typeface="Arial" panose="020B0604020202020204" pitchFamily="34" charset="0"/>
              </a:rPr>
              <a:t> mA</a:t>
            </a:r>
            <a:endParaRPr dirty="0">
              <a:latin typeface="Arial" panose="020B0604020202020204" pitchFamily="34" charset="0"/>
            </a:endParaRPr>
          </a:p>
        </p:txBody>
      </p:sp>
      <p:grpSp>
        <p:nvGrpSpPr>
          <p:cNvPr id="92342" name="Group 182"/>
          <p:cNvGrpSpPr/>
          <p:nvPr/>
        </p:nvGrpSpPr>
        <p:grpSpPr>
          <a:xfrm>
            <a:off x="7002463" y="4103688"/>
            <a:ext cx="66675" cy="1171575"/>
            <a:chOff x="4560" y="2640"/>
            <a:chExt cx="42" cy="738"/>
          </a:xfrm>
        </p:grpSpPr>
        <p:sp>
          <p:nvSpPr>
            <p:cNvPr id="7220" name="Line 183"/>
            <p:cNvSpPr/>
            <p:nvPr/>
          </p:nvSpPr>
          <p:spPr>
            <a:xfrm rot="5400000">
              <a:off x="4212" y="3009"/>
              <a:ext cx="738" cy="0"/>
            </a:xfrm>
            <a:prstGeom prst="line">
              <a:avLst/>
            </a:prstGeom>
            <a:ln w="57150" cap="flat" cmpd="sng">
              <a:solidFill>
                <a:srgbClr val="FF3300"/>
              </a:solidFill>
              <a:prstDash val="solid"/>
              <a:headEnd type="stealth" w="sm" len="lg"/>
              <a:tailEnd type="stealth" w="sm" len="lg"/>
            </a:ln>
          </p:spPr>
        </p:sp>
        <p:sp>
          <p:nvSpPr>
            <p:cNvPr id="7221" name="Oval 184"/>
            <p:cNvSpPr/>
            <p:nvPr/>
          </p:nvSpPr>
          <p:spPr>
            <a:xfrm>
              <a:off x="4560" y="2986"/>
              <a:ext cx="42" cy="42"/>
            </a:xfrm>
            <a:prstGeom prst="ellipse">
              <a:avLst/>
            </a:prstGeom>
            <a:solidFill>
              <a:srgbClr val="0000FF"/>
            </a:solidFill>
            <a:ln w="38100" cap="flat" cmpd="sng">
              <a:solidFill>
                <a:srgbClr val="FF00FF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p>
              <a:pPr algn="ctr"/>
              <a:endParaRPr dirty="0">
                <a:latin typeface="Arial" panose="020B0604020202020204" pitchFamily="34" charset="0"/>
              </a:endParaRPr>
            </a:p>
          </p:txBody>
        </p:sp>
      </p:grpSp>
      <p:sp>
        <p:nvSpPr>
          <p:cNvPr id="7196" name="Rectangle 185"/>
          <p:cNvSpPr/>
          <p:nvPr/>
        </p:nvSpPr>
        <p:spPr>
          <a:xfrm>
            <a:off x="6159500" y="4791075"/>
            <a:ext cx="1728788" cy="688975"/>
          </a:xfrm>
          <a:prstGeom prst="rect">
            <a:avLst/>
          </a:prstGeom>
          <a:solidFill>
            <a:schemeClr val="bg1"/>
          </a:solidFill>
          <a:ln w="57150">
            <a:noFill/>
          </a:ln>
        </p:spPr>
        <p:txBody>
          <a:bodyPr wrap="none" anchor="ctr"/>
          <a:p>
            <a:endParaRPr dirty="0">
              <a:latin typeface="Arial" panose="020B0604020202020204" pitchFamily="34" charset="0"/>
            </a:endParaRPr>
          </a:p>
        </p:txBody>
      </p:sp>
      <p:pic>
        <p:nvPicPr>
          <p:cNvPr id="7197" name="Picture 186" descr="j030084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19950" y="4846638"/>
            <a:ext cx="720725" cy="60801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198" name="Rectangle 187"/>
          <p:cNvSpPr/>
          <p:nvPr/>
        </p:nvSpPr>
        <p:spPr>
          <a:xfrm>
            <a:off x="6145213" y="3806825"/>
            <a:ext cx="1778000" cy="990600"/>
          </a:xfrm>
          <a:prstGeom prst="rect">
            <a:avLst/>
          </a:prstGeom>
          <a:noFill/>
          <a:ln w="28575" cap="flat" cmpd="sng">
            <a:solidFill>
              <a:srgbClr val="00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endParaRPr dirty="0">
              <a:latin typeface="Arial" panose="020B0604020202020204" pitchFamily="34" charset="0"/>
            </a:endParaRPr>
          </a:p>
        </p:txBody>
      </p:sp>
      <p:sp>
        <p:nvSpPr>
          <p:cNvPr id="7199" name="Rectangle 188"/>
          <p:cNvSpPr/>
          <p:nvPr/>
        </p:nvSpPr>
        <p:spPr>
          <a:xfrm>
            <a:off x="6057900" y="3743325"/>
            <a:ext cx="1944688" cy="1752600"/>
          </a:xfrm>
          <a:prstGeom prst="rect">
            <a:avLst/>
          </a:prstGeom>
          <a:noFill/>
          <a:ln w="57150" cap="flat" cmpd="thickThin">
            <a:solidFill>
              <a:srgbClr val="6633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7200" name="AutoShape 189"/>
          <p:cNvSpPr/>
          <p:nvPr/>
        </p:nvSpPr>
        <p:spPr>
          <a:xfrm>
            <a:off x="6994525" y="4856163"/>
            <a:ext cx="79375" cy="79375"/>
          </a:xfrm>
          <a:custGeom>
            <a:avLst/>
            <a:gdLst>
              <a:gd name="txL" fmla="*/ 3163 w 21600"/>
              <a:gd name="txT" fmla="*/ 3163 h 21600"/>
              <a:gd name="txR" fmla="*/ 18437 w 21600"/>
              <a:gd name="txB" fmla="*/ 18437 h 21600"/>
            </a:gdLst>
            <a:ahLst/>
            <a:cxnLst>
              <a:cxn ang="0">
                <a:pos x="535943" y="0"/>
              </a:cxn>
              <a:cxn ang="0">
                <a:pos x="156957" y="156957"/>
              </a:cxn>
              <a:cxn ang="0">
                <a:pos x="0" y="535943"/>
              </a:cxn>
              <a:cxn ang="0">
                <a:pos x="156957" y="914918"/>
              </a:cxn>
              <a:cxn ang="0">
                <a:pos x="535943" y="1071875"/>
              </a:cxn>
              <a:cxn ang="0">
                <a:pos x="914918" y="914918"/>
              </a:cxn>
              <a:cxn ang="0">
                <a:pos x="1071875" y="535943"/>
              </a:cxn>
              <a:cxn ang="0">
                <a:pos x="914918" y="156957"/>
              </a:cxn>
            </a:cxnLst>
            <a:rect l="txL" t="txT" r="txR" b="txB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6647" y="13593"/>
                </a:moveTo>
                <a:cubicBezTo>
                  <a:pt x="17063" y="12720"/>
                  <a:pt x="17280" y="11766"/>
                  <a:pt x="17280" y="10800"/>
                </a:cubicBezTo>
                <a:cubicBezTo>
                  <a:pt x="17280" y="7221"/>
                  <a:pt x="14378" y="4320"/>
                  <a:pt x="10800" y="4320"/>
                </a:cubicBezTo>
                <a:cubicBezTo>
                  <a:pt x="9833" y="4319"/>
                  <a:pt x="8879" y="4536"/>
                  <a:pt x="8006" y="4952"/>
                </a:cubicBezTo>
                <a:lnTo>
                  <a:pt x="16647" y="13593"/>
                </a:lnTo>
                <a:close/>
                <a:moveTo>
                  <a:pt x="4952" y="8006"/>
                </a:moveTo>
                <a:cubicBezTo>
                  <a:pt x="4536" y="8879"/>
                  <a:pt x="4320" y="9833"/>
                  <a:pt x="4320" y="10799"/>
                </a:cubicBezTo>
                <a:cubicBezTo>
                  <a:pt x="4320" y="14378"/>
                  <a:pt x="7221" y="17280"/>
                  <a:pt x="10800" y="17280"/>
                </a:cubicBezTo>
                <a:cubicBezTo>
                  <a:pt x="11766" y="17280"/>
                  <a:pt x="12720" y="17063"/>
                  <a:pt x="13593" y="16647"/>
                </a:cubicBezTo>
                <a:lnTo>
                  <a:pt x="4952" y="8006"/>
                </a:lnTo>
                <a:close/>
              </a:path>
            </a:pathLst>
          </a:custGeom>
          <a:solidFill>
            <a:srgbClr val="FF3300">
              <a:alpha val="100000"/>
            </a:srgbClr>
          </a:solidFill>
          <a:ln w="9525" cap="flat" cmpd="sng">
            <a:solidFill>
              <a:schemeClr val="tx1">
                <a:alpha val="10000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grpSp>
        <p:nvGrpSpPr>
          <p:cNvPr id="7201" name="Group 190"/>
          <p:cNvGrpSpPr/>
          <p:nvPr/>
        </p:nvGrpSpPr>
        <p:grpSpPr>
          <a:xfrm>
            <a:off x="6965950" y="4832350"/>
            <a:ext cx="136525" cy="63500"/>
            <a:chOff x="2838" y="2415"/>
            <a:chExt cx="86" cy="40"/>
          </a:xfrm>
        </p:grpSpPr>
        <p:sp>
          <p:nvSpPr>
            <p:cNvPr id="7217" name="Arc 191"/>
            <p:cNvSpPr/>
            <p:nvPr/>
          </p:nvSpPr>
          <p:spPr>
            <a:xfrm flipV="1">
              <a:off x="2841" y="2415"/>
              <a:ext cx="80" cy="4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42223" h="21600" fill="none">
                  <a:moveTo>
                    <a:pt x="42223" y="3121"/>
                  </a:moveTo>
                  <a:cubicBezTo>
                    <a:pt x="40673" y="13732"/>
                    <a:pt x="31573" y="21599"/>
                    <a:pt x="20850" y="21600"/>
                  </a:cubicBezTo>
                  <a:cubicBezTo>
                    <a:pt x="11093" y="21600"/>
                    <a:pt x="2548" y="15059"/>
                    <a:pt x="-1" y="5642"/>
                  </a:cubicBezTo>
                </a:path>
                <a:path w="42223" h="21600" stroke="0">
                  <a:moveTo>
                    <a:pt x="42223" y="3121"/>
                  </a:moveTo>
                  <a:cubicBezTo>
                    <a:pt x="40673" y="13732"/>
                    <a:pt x="31573" y="21599"/>
                    <a:pt x="20850" y="21600"/>
                  </a:cubicBezTo>
                  <a:cubicBezTo>
                    <a:pt x="11093" y="21600"/>
                    <a:pt x="2548" y="15059"/>
                    <a:pt x="-1" y="5642"/>
                  </a:cubicBezTo>
                  <a:lnTo>
                    <a:pt x="20850" y="0"/>
                  </a:lnTo>
                  <a:lnTo>
                    <a:pt x="42223" y="3121"/>
                  </a:lnTo>
                  <a:close/>
                </a:path>
              </a:pathLst>
            </a:custGeom>
            <a:noFill/>
            <a:ln w="6350" cap="flat" cmpd="sng">
              <a:solidFill>
                <a:srgbClr val="0000FF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218" name="Freeform 192"/>
            <p:cNvSpPr/>
            <p:nvPr/>
          </p:nvSpPr>
          <p:spPr>
            <a:xfrm>
              <a:off x="2838" y="2438"/>
              <a:ext cx="12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1" y="0"/>
                </a:cxn>
              </a:cxnLst>
              <a:pathLst>
                <a:path w="48" h="48">
                  <a:moveTo>
                    <a:pt x="0" y="0"/>
                  </a:moveTo>
                  <a:lnTo>
                    <a:pt x="0" y="48"/>
                  </a:lnTo>
                  <a:lnTo>
                    <a:pt x="48" y="0"/>
                  </a:lnTo>
                </a:path>
              </a:pathLst>
            </a:custGeom>
            <a:noFill/>
            <a:ln w="6350" cap="flat" cmpd="sng">
              <a:solidFill>
                <a:srgbClr val="0000FF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219" name="Freeform 193"/>
            <p:cNvSpPr/>
            <p:nvPr/>
          </p:nvSpPr>
          <p:spPr>
            <a:xfrm>
              <a:off x="2912" y="2442"/>
              <a:ext cx="12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1" y="0"/>
                </a:cxn>
              </a:cxnLst>
              <a:pathLst>
                <a:path w="48" h="48">
                  <a:moveTo>
                    <a:pt x="0" y="0"/>
                  </a:moveTo>
                  <a:lnTo>
                    <a:pt x="48" y="48"/>
                  </a:lnTo>
                  <a:lnTo>
                    <a:pt x="48" y="0"/>
                  </a:lnTo>
                </a:path>
              </a:pathLst>
            </a:custGeom>
            <a:noFill/>
            <a:ln w="6350" cap="flat" cmpd="sng">
              <a:solidFill>
                <a:srgbClr val="0000FF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sp>
        <p:nvSpPr>
          <p:cNvPr id="7202" name="Oval 195"/>
          <p:cNvSpPr/>
          <p:nvPr/>
        </p:nvSpPr>
        <p:spPr>
          <a:xfrm>
            <a:off x="7000875" y="4635500"/>
            <a:ext cx="66675" cy="66675"/>
          </a:xfrm>
          <a:prstGeom prst="ellipse">
            <a:avLst/>
          </a:prstGeom>
          <a:solidFill>
            <a:srgbClr val="0000FF"/>
          </a:solidFill>
          <a:ln w="6350" cap="flat" cmpd="sng">
            <a:solidFill>
              <a:srgbClr val="0099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pPr algn="ctr"/>
            <a:endParaRPr dirty="0">
              <a:latin typeface="Arial" panose="020B0604020202020204" pitchFamily="34" charset="0"/>
            </a:endParaRPr>
          </a:p>
        </p:txBody>
      </p:sp>
      <p:sp>
        <p:nvSpPr>
          <p:cNvPr id="7203" name="Freeform 196"/>
          <p:cNvSpPr/>
          <p:nvPr/>
        </p:nvSpPr>
        <p:spPr>
          <a:xfrm>
            <a:off x="4214813" y="2976563"/>
            <a:ext cx="2309812" cy="3036887"/>
          </a:xfrm>
          <a:custGeom>
            <a:avLst/>
            <a:gdLst/>
            <a:ahLst/>
            <a:cxnLst>
              <a:cxn ang="0">
                <a:pos x="2147483647" y="0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pathLst>
              <a:path w="1455" h="1913">
                <a:moveTo>
                  <a:pt x="99" y="0"/>
                </a:moveTo>
                <a:cubicBezTo>
                  <a:pt x="107" y="252"/>
                  <a:pt x="0" y="1253"/>
                  <a:pt x="149" y="1509"/>
                </a:cubicBezTo>
                <a:cubicBezTo>
                  <a:pt x="298" y="1765"/>
                  <a:pt x="804" y="1473"/>
                  <a:pt x="993" y="1533"/>
                </a:cubicBezTo>
                <a:cubicBezTo>
                  <a:pt x="1182" y="1593"/>
                  <a:pt x="1204" y="1825"/>
                  <a:pt x="1281" y="1869"/>
                </a:cubicBezTo>
                <a:cubicBezTo>
                  <a:pt x="1358" y="1913"/>
                  <a:pt x="1419" y="1814"/>
                  <a:pt x="1455" y="1799"/>
                </a:cubicBezTo>
              </a:path>
            </a:pathLst>
          </a:custGeom>
          <a:noFill/>
          <a:ln w="9525" cap="flat" cmpd="sng">
            <a:solidFill>
              <a:srgbClr val="0000FF">
                <a:alpha val="100000"/>
              </a:srgbClr>
            </a:solidFill>
            <a:prstDash val="solid"/>
            <a:round/>
            <a:headEnd type="oval" w="sm" len="sm"/>
            <a:tailEnd type="oval" w="sm" len="sm"/>
          </a:ln>
        </p:spPr>
        <p:txBody>
          <a:bodyPr/>
          <a:p>
            <a:endParaRPr lang="en-US"/>
          </a:p>
        </p:txBody>
      </p:sp>
      <p:sp>
        <p:nvSpPr>
          <p:cNvPr id="7204" name="Oval 197"/>
          <p:cNvSpPr/>
          <p:nvPr/>
        </p:nvSpPr>
        <p:spPr>
          <a:xfrm>
            <a:off x="1524000" y="46482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noFill/>
          </a:ln>
        </p:spPr>
        <p:txBody>
          <a:bodyPr wrap="none" anchor="ctr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7205" name="Oval 198"/>
          <p:cNvSpPr/>
          <p:nvPr/>
        </p:nvSpPr>
        <p:spPr>
          <a:xfrm>
            <a:off x="1981200" y="46482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noFill/>
          </a:ln>
        </p:spPr>
        <p:txBody>
          <a:bodyPr wrap="none" anchor="ctr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7206" name="Oval 199"/>
          <p:cNvSpPr/>
          <p:nvPr/>
        </p:nvSpPr>
        <p:spPr>
          <a:xfrm>
            <a:off x="1143000" y="47244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noFill/>
          </a:ln>
        </p:spPr>
        <p:txBody>
          <a:bodyPr wrap="none" anchor="ctr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7207" name="Oval 200"/>
          <p:cNvSpPr/>
          <p:nvPr/>
        </p:nvSpPr>
        <p:spPr>
          <a:xfrm>
            <a:off x="1371600" y="46482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noFill/>
          </a:ln>
        </p:spPr>
        <p:txBody>
          <a:bodyPr wrap="none" anchor="ctr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7208" name="Oval 201"/>
          <p:cNvSpPr/>
          <p:nvPr/>
        </p:nvSpPr>
        <p:spPr>
          <a:xfrm>
            <a:off x="1524000" y="52578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noFill/>
          </a:ln>
        </p:spPr>
        <p:txBody>
          <a:bodyPr wrap="none" anchor="ctr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7209" name="Oval 202"/>
          <p:cNvSpPr/>
          <p:nvPr/>
        </p:nvSpPr>
        <p:spPr>
          <a:xfrm>
            <a:off x="1828800" y="39624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noFill/>
          </a:ln>
        </p:spPr>
        <p:txBody>
          <a:bodyPr wrap="none" anchor="ctr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7210" name="Oval 203"/>
          <p:cNvSpPr/>
          <p:nvPr/>
        </p:nvSpPr>
        <p:spPr>
          <a:xfrm>
            <a:off x="1295400" y="43434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noFill/>
          </a:ln>
        </p:spPr>
        <p:txBody>
          <a:bodyPr wrap="none" anchor="ctr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7211" name="AutoShape 205"/>
          <p:cNvSpPr/>
          <p:nvPr/>
        </p:nvSpPr>
        <p:spPr>
          <a:xfrm>
            <a:off x="5334000" y="685800"/>
            <a:ext cx="2514600" cy="762000"/>
          </a:xfrm>
          <a:prstGeom prst="wedgeEllipseCallout">
            <a:avLst>
              <a:gd name="adj1" fmla="val -43750"/>
              <a:gd name="adj2" fmla="val 70000"/>
            </a:avLst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ctr"/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Cuộn</a:t>
            </a:r>
            <a:r>
              <a:rPr lang="vi-VN" altLang="x-non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dây</a:t>
            </a:r>
            <a:endParaRPr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212" name="AutoShape 206"/>
          <p:cNvSpPr/>
          <p:nvPr/>
        </p:nvSpPr>
        <p:spPr>
          <a:xfrm>
            <a:off x="2727325" y="414338"/>
            <a:ext cx="2070100" cy="881062"/>
          </a:xfrm>
          <a:prstGeom prst="wedgeEllipseCallout">
            <a:avLst>
              <a:gd name="adj1" fmla="val -42407"/>
              <a:gd name="adj2" fmla="val 110542"/>
            </a:avLst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ctr"/>
            <a:r>
              <a:rPr lang="vi-VN" altLang="x-none" sz="2800" dirty="0">
                <a:latin typeface="Arial" panose="020B0604020202020204" pitchFamily="34" charset="0"/>
              </a:rPr>
              <a:t>Nam châm</a:t>
            </a:r>
            <a:endParaRPr sz="2800" dirty="0">
              <a:latin typeface="Arial" panose="020B0604020202020204" pitchFamily="34" charset="0"/>
            </a:endParaRPr>
          </a:p>
        </p:txBody>
      </p:sp>
      <p:sp>
        <p:nvSpPr>
          <p:cNvPr id="7213" name="AutoShape 207"/>
          <p:cNvSpPr/>
          <p:nvPr/>
        </p:nvSpPr>
        <p:spPr>
          <a:xfrm flipV="1">
            <a:off x="-95250" y="5670550"/>
            <a:ext cx="5335588" cy="609600"/>
          </a:xfrm>
          <a:prstGeom prst="wedgeEllipseCallout">
            <a:avLst>
              <a:gd name="adj1" fmla="val -7046"/>
              <a:gd name="adj2" fmla="val 107292"/>
            </a:avLst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rot="10800000"/>
          <a:p>
            <a:pPr algn="ctr"/>
            <a:r>
              <a:rPr sz="2000" b="1" dirty="0">
                <a:latin typeface="Arial" panose="020B0604020202020204" pitchFamily="34" charset="0"/>
                <a:cs typeface="Times New Roman" panose="02020603050405020304" pitchFamily="18" charset="0"/>
              </a:rPr>
              <a:t>Đường sức từ</a:t>
            </a:r>
            <a:r>
              <a:rPr lang="vi-VN" altLang="x-none" sz="2000" b="1" dirty="0">
                <a:latin typeface="Arial" panose="020B0604020202020204" pitchFamily="34" charset="0"/>
                <a:cs typeface="Times New Roman" panose="02020603050405020304" pitchFamily="18" charset="0"/>
              </a:rPr>
              <a:t> qua </a:t>
            </a:r>
            <a:r>
              <a:rPr sz="2000" b="1" dirty="0">
                <a:latin typeface="Arial" panose="020B0604020202020204" pitchFamily="34" charset="0"/>
                <a:cs typeface="Times New Roman" panose="02020603050405020304" pitchFamily="18" charset="0"/>
              </a:rPr>
              <a:t>cuộn</a:t>
            </a:r>
            <a:r>
              <a:rPr lang="vi-VN" altLang="x-none" sz="2000" b="1" dirty="0">
                <a:latin typeface="Arial" panose="020B0604020202020204" pitchFamily="34" charset="0"/>
                <a:cs typeface="Times New Roman" panose="02020603050405020304" pitchFamily="18" charset="0"/>
              </a:rPr>
              <a:t> dây</a:t>
            </a:r>
            <a:endParaRPr sz="20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92370" name="Text Box 210"/>
          <p:cNvSpPr txBox="1">
            <a:spLocks noChangeArrowheads="1"/>
          </p:cNvSpPr>
          <p:nvPr/>
        </p:nvSpPr>
        <p:spPr bwMode="auto">
          <a:xfrm>
            <a:off x="958850" y="6400800"/>
            <a:ext cx="696912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800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Thay đổi B</a:t>
            </a:r>
            <a:r>
              <a:rPr lang="vi-VN" altLang="x-none" sz="2800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do </a:t>
            </a:r>
            <a:r>
              <a:rPr sz="2800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Nam châm</a:t>
            </a:r>
            <a:r>
              <a:rPr lang="vi-VN" altLang="x-none" sz="2800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chuyển</a:t>
            </a:r>
            <a:r>
              <a:rPr lang="vi-VN" altLang="x-none" sz="2800" b="1" dirty="0">
                <a:solidFill>
                  <a:srgbClr val="FF0000"/>
                </a:solidFill>
                <a:latin typeface="Arial" panose="020B0604020202020204" pitchFamily="34" charset="0"/>
              </a:rPr>
              <a:t> động</a:t>
            </a:r>
            <a:endParaRPr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7216" name="AutoShape 211"/>
          <p:cNvSpPr/>
          <p:nvPr/>
        </p:nvSpPr>
        <p:spPr>
          <a:xfrm>
            <a:off x="7010400" y="2438400"/>
            <a:ext cx="2133600" cy="838200"/>
          </a:xfrm>
          <a:prstGeom prst="wedgeEllipseCallout">
            <a:avLst>
              <a:gd name="adj1" fmla="val -3569"/>
              <a:gd name="adj2" fmla="val 135417"/>
            </a:avLst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pPr algn="ctr"/>
            <a:r>
              <a:rPr sz="2400" dirty="0">
                <a:latin typeface="Times New Roman" panose="02020603050405020304" pitchFamily="18" charset="0"/>
              </a:rPr>
              <a:t>Am pe </a:t>
            </a:r>
            <a:r>
              <a:rPr lang="vi-VN" altLang="x-none" sz="2400" dirty="0">
                <a:latin typeface="Times New Roman" panose="02020603050405020304" pitchFamily="18" charset="0"/>
              </a:rPr>
              <a:t>kế</a:t>
            </a:r>
            <a:endParaRPr sz="24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23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23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23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2.22222E-6 L -0.23368 -0.00278 " pathEditMode="relative" rAng="0" ptsTypes="AA">
                                      <p:cBhvr>
                                        <p:cTn id="13" dur="3000" fill="hold"/>
                                        <p:tgtEl>
                                          <p:spTgt spid="921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700" y="-100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3000000">
                                      <p:cBhvr>
                                        <p:cTn id="15" dur="3000" fill="hold"/>
                                        <p:tgtEl>
                                          <p:spTgt spid="923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6" presetID="6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17" dur="3000"/>
                                        <p:tgtEl>
                                          <p:spTgt spid="922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9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3000000">
                                      <p:cBhvr>
                                        <p:cTn id="21" dur="500" fill="hold"/>
                                        <p:tgtEl>
                                          <p:spTgt spid="923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7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Rectangle 2" descr="Medium wood"/>
          <p:cNvSpPr/>
          <p:nvPr/>
        </p:nvSpPr>
        <p:spPr>
          <a:xfrm>
            <a:off x="5794375" y="4808538"/>
            <a:ext cx="2665413" cy="488950"/>
          </a:xfrm>
          <a:prstGeom prst="rect">
            <a:avLst/>
          </a:prstGeom>
          <a:blipFill rotWithShape="1">
            <a:blip r:embed="rId1"/>
          </a:blipFill>
          <a:ln w="9525" cap="flat" cmpd="sng">
            <a:prstDash val="solid"/>
            <a:miter/>
            <a:headEnd type="none" w="med" len="med"/>
            <a:tailEnd type="none" w="med" len="med"/>
          </a:ln>
          <a:scene3d>
            <a:camera prst="legacyObliqueTopRight">
              <a:rot lat="0" lon="0" rev="0"/>
            </a:camera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996633"/>
            </a:extrusionClr>
          </a:sp3d>
        </p:spPr>
        <p:txBody>
          <a:bodyPr wrap="none" anchor="ctr">
            <a:flatTx/>
          </a:bodyPr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8195" name="AutoShape 3"/>
          <p:cNvSpPr/>
          <p:nvPr/>
        </p:nvSpPr>
        <p:spPr>
          <a:xfrm>
            <a:off x="7386638" y="4895850"/>
            <a:ext cx="184150" cy="184150"/>
          </a:xfrm>
          <a:custGeom>
            <a:avLst/>
            <a:gdLst>
              <a:gd name="txL" fmla="*/ 3163 w 21600"/>
              <a:gd name="txT" fmla="*/ 3163 h 21600"/>
              <a:gd name="txR" fmla="*/ 18437 w 21600"/>
              <a:gd name="txB" fmla="*/ 18437 h 21600"/>
            </a:gdLst>
            <a:ahLst/>
            <a:cxnLst>
              <a:cxn ang="0">
                <a:pos x="6692335" y="0"/>
              </a:cxn>
              <a:cxn ang="0">
                <a:pos x="1959987" y="1959987"/>
              </a:cxn>
              <a:cxn ang="0">
                <a:pos x="0" y="6692335"/>
              </a:cxn>
              <a:cxn ang="0">
                <a:pos x="1959987" y="11424683"/>
              </a:cxn>
              <a:cxn ang="0">
                <a:pos x="6692335" y="13384670"/>
              </a:cxn>
              <a:cxn ang="0">
                <a:pos x="11424683" y="11424683"/>
              </a:cxn>
              <a:cxn ang="0">
                <a:pos x="13384670" y="6692335"/>
              </a:cxn>
              <a:cxn ang="0">
                <a:pos x="11424683" y="1959987"/>
              </a:cxn>
            </a:cxnLst>
            <a:rect l="txL" t="txT" r="txR" b="txB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00CCFF">
              <a:alpha val="100000"/>
            </a:srgbClr>
          </a:solidFill>
          <a:ln w="12700" cap="flat" cmpd="sng">
            <a:solidFill>
              <a:srgbClr val="FF3300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8196" name="AutoShape 4"/>
          <p:cNvSpPr/>
          <p:nvPr/>
        </p:nvSpPr>
        <p:spPr>
          <a:xfrm>
            <a:off x="6669088" y="4895850"/>
            <a:ext cx="184150" cy="184150"/>
          </a:xfrm>
          <a:custGeom>
            <a:avLst/>
            <a:gdLst>
              <a:gd name="txL" fmla="*/ 3163 w 21600"/>
              <a:gd name="txT" fmla="*/ 3163 h 21600"/>
              <a:gd name="txR" fmla="*/ 18437 w 21600"/>
              <a:gd name="txB" fmla="*/ 18437 h 21600"/>
            </a:gdLst>
            <a:ahLst/>
            <a:cxnLst>
              <a:cxn ang="0">
                <a:pos x="6692335" y="0"/>
              </a:cxn>
              <a:cxn ang="0">
                <a:pos x="1959987" y="1959987"/>
              </a:cxn>
              <a:cxn ang="0">
                <a:pos x="0" y="6692335"/>
              </a:cxn>
              <a:cxn ang="0">
                <a:pos x="1959987" y="11424683"/>
              </a:cxn>
              <a:cxn ang="0">
                <a:pos x="6692335" y="13384670"/>
              </a:cxn>
              <a:cxn ang="0">
                <a:pos x="11424683" y="11424683"/>
              </a:cxn>
              <a:cxn ang="0">
                <a:pos x="13384670" y="6692335"/>
              </a:cxn>
              <a:cxn ang="0">
                <a:pos x="11424683" y="1959987"/>
              </a:cxn>
            </a:cxnLst>
            <a:rect l="txL" t="txT" r="txR" b="txB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FFFF00">
              <a:alpha val="100000"/>
            </a:srgbClr>
          </a:solidFill>
          <a:ln w="12700" cap="flat" cmpd="sng">
            <a:solidFill>
              <a:srgbClr val="0000FF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8197" name="Rectangle 5" descr="Brown marble"/>
          <p:cNvSpPr/>
          <p:nvPr/>
        </p:nvSpPr>
        <p:spPr>
          <a:xfrm>
            <a:off x="6299200" y="2887663"/>
            <a:ext cx="1944688" cy="1752600"/>
          </a:xfrm>
          <a:prstGeom prst="rect">
            <a:avLst/>
          </a:prstGeom>
          <a:blipFill rotWithShape="1">
            <a:blip r:embed="rId2"/>
          </a:blipFill>
          <a:ln w="9525" cap="flat" cmpd="sng">
            <a:prstDash val="solid"/>
            <a:miter/>
            <a:headEnd type="none" w="med" len="med"/>
            <a:tailEnd type="none" w="med" len="med"/>
          </a:ln>
          <a:scene3d>
            <a:camera prst="legacyObliqueTopRight">
              <a:rot lat="0" lon="0" rev="0"/>
            </a:camera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63300"/>
            </a:extrusionClr>
          </a:sp3d>
        </p:spPr>
        <p:txBody>
          <a:bodyPr wrap="none" anchor="ctr">
            <a:flatTx/>
          </a:bodyPr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8198" name="Rectangle 6"/>
          <p:cNvSpPr/>
          <p:nvPr/>
        </p:nvSpPr>
        <p:spPr>
          <a:xfrm>
            <a:off x="6289675" y="2897188"/>
            <a:ext cx="1944688" cy="1752600"/>
          </a:xfrm>
          <a:prstGeom prst="rect">
            <a:avLst/>
          </a:prstGeom>
          <a:solidFill>
            <a:schemeClr val="bg1"/>
          </a:solidFill>
          <a:ln w="57150" cap="flat" cmpd="thickThin">
            <a:solidFill>
              <a:srgbClr val="6633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8199" name="Rectangle 7"/>
          <p:cNvSpPr/>
          <p:nvPr/>
        </p:nvSpPr>
        <p:spPr>
          <a:xfrm>
            <a:off x="6372225" y="2957513"/>
            <a:ext cx="1787525" cy="990600"/>
          </a:xfrm>
          <a:prstGeom prst="rect">
            <a:avLst/>
          </a:prstGeom>
          <a:solidFill>
            <a:schemeClr val="bg1">
              <a:alpha val="38039"/>
            </a:schemeClr>
          </a:solidFill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8200" name="Oval 8"/>
          <p:cNvSpPr/>
          <p:nvPr/>
        </p:nvSpPr>
        <p:spPr>
          <a:xfrm>
            <a:off x="6515100" y="3059113"/>
            <a:ext cx="1511300" cy="1511300"/>
          </a:xfrm>
          <a:prstGeom prst="ellipse">
            <a:avLst/>
          </a:prstGeom>
          <a:solidFill>
            <a:srgbClr val="FFFFCC"/>
          </a:solidFill>
          <a:ln w="12700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8201" name="Arc 9"/>
          <p:cNvSpPr/>
          <p:nvPr/>
        </p:nvSpPr>
        <p:spPr>
          <a:xfrm rot="6681726" flipH="1">
            <a:off x="6999288" y="3046413"/>
            <a:ext cx="622300" cy="1009650"/>
          </a:xfrm>
          <a:custGeom>
            <a:avLst/>
            <a:gdLst/>
            <a:ahLst/>
            <a:cxnLst>
              <a:cxn ang="0">
                <a:pos x="248882179" y="0"/>
              </a:cxn>
              <a:cxn ang="0">
                <a:pos x="0" y="656719541"/>
              </a:cxn>
              <a:cxn ang="0">
                <a:pos x="44816428" y="298896984"/>
              </a:cxn>
            </a:cxnLst>
            <a:pathLst>
              <a:path w="24253" h="39506" fill="none">
                <a:moveTo>
                  <a:pt x="14733" y="-1"/>
                </a:moveTo>
                <a:cubicBezTo>
                  <a:pt x="20685" y="4015"/>
                  <a:pt x="24253" y="10726"/>
                  <a:pt x="24253" y="17906"/>
                </a:cubicBezTo>
                <a:cubicBezTo>
                  <a:pt x="24253" y="29835"/>
                  <a:pt x="14582" y="39506"/>
                  <a:pt x="2653" y="39506"/>
                </a:cubicBezTo>
                <a:cubicBezTo>
                  <a:pt x="1766" y="39506"/>
                  <a:pt x="880" y="39451"/>
                  <a:pt x="-1" y="39342"/>
                </a:cubicBezTo>
              </a:path>
              <a:path w="24253" h="39506" stroke="0">
                <a:moveTo>
                  <a:pt x="14733" y="-1"/>
                </a:moveTo>
                <a:cubicBezTo>
                  <a:pt x="20685" y="4015"/>
                  <a:pt x="24253" y="10726"/>
                  <a:pt x="24253" y="17906"/>
                </a:cubicBezTo>
                <a:cubicBezTo>
                  <a:pt x="24253" y="29835"/>
                  <a:pt x="14582" y="39506"/>
                  <a:pt x="2653" y="39506"/>
                </a:cubicBezTo>
                <a:cubicBezTo>
                  <a:pt x="1766" y="39506"/>
                  <a:pt x="880" y="39451"/>
                  <a:pt x="-1" y="39342"/>
                </a:cubicBezTo>
                <a:lnTo>
                  <a:pt x="2653" y="17906"/>
                </a:lnTo>
                <a:lnTo>
                  <a:pt x="14733" y="-1"/>
                </a:lnTo>
                <a:close/>
              </a:path>
            </a:pathLst>
          </a:custGeom>
          <a:noFill/>
          <a:ln w="3175" cap="flat" cmpd="sng">
            <a:solidFill>
              <a:srgbClr val="00FFFF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8202" name="Line 10"/>
          <p:cNvSpPr/>
          <p:nvPr/>
        </p:nvSpPr>
        <p:spPr>
          <a:xfrm rot="10800000">
            <a:off x="7267575" y="3241675"/>
            <a:ext cx="0" cy="147638"/>
          </a:xfrm>
          <a:prstGeom prst="line">
            <a:avLst/>
          </a:prstGeom>
          <a:ln w="952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8203" name="Text Box 11"/>
          <p:cNvSpPr txBox="1"/>
          <p:nvPr/>
        </p:nvSpPr>
        <p:spPr>
          <a:xfrm rot="6420000">
            <a:off x="6464300" y="3508375"/>
            <a:ext cx="355600" cy="274638"/>
          </a:xfrm>
          <a:prstGeom prst="rect">
            <a:avLst/>
          </a:prstGeom>
          <a:noFill/>
          <a:ln w="6350">
            <a:noFill/>
          </a:ln>
        </p:spPr>
        <p:txBody>
          <a:bodyPr>
            <a:spAutoFit/>
          </a:bodyPr>
          <a:p>
            <a:pPr algn="ctr"/>
            <a:r>
              <a:rPr sz="1200" dirty="0">
                <a:solidFill>
                  <a:srgbClr val="0000FF"/>
                </a:solidFill>
                <a:latin typeface=".VnTime" pitchFamily="34" charset="0"/>
              </a:rPr>
              <a:t>9</a:t>
            </a:r>
            <a:endParaRPr dirty="0">
              <a:latin typeface="Arial" panose="020B0604020202020204" pitchFamily="34" charset="0"/>
            </a:endParaRPr>
          </a:p>
        </p:txBody>
      </p:sp>
      <p:sp>
        <p:nvSpPr>
          <p:cNvPr id="8204" name="Text Box 12"/>
          <p:cNvSpPr txBox="1"/>
          <p:nvPr/>
        </p:nvSpPr>
        <p:spPr>
          <a:xfrm rot="-3000000">
            <a:off x="6591300" y="3263900"/>
            <a:ext cx="349250" cy="276225"/>
          </a:xfrm>
          <a:prstGeom prst="rect">
            <a:avLst/>
          </a:prstGeom>
          <a:noFill/>
          <a:ln w="3175">
            <a:noFill/>
          </a:ln>
        </p:spPr>
        <p:txBody>
          <a:bodyPr>
            <a:spAutoFit/>
          </a:bodyPr>
          <a:p>
            <a:pPr algn="ctr"/>
            <a:r>
              <a:rPr sz="1200" dirty="0">
                <a:solidFill>
                  <a:srgbClr val="0000FF"/>
                </a:solidFill>
                <a:latin typeface=".VnTime" pitchFamily="34" charset="0"/>
              </a:rPr>
              <a:t>4</a:t>
            </a:r>
            <a:endParaRPr dirty="0">
              <a:latin typeface="Arial" panose="020B0604020202020204" pitchFamily="34" charset="0"/>
            </a:endParaRPr>
          </a:p>
        </p:txBody>
      </p:sp>
      <p:sp>
        <p:nvSpPr>
          <p:cNvPr id="8205" name="Text Box 13"/>
          <p:cNvSpPr txBox="1"/>
          <p:nvPr/>
        </p:nvSpPr>
        <p:spPr>
          <a:xfrm rot="-1500000">
            <a:off x="6751638" y="3087688"/>
            <a:ext cx="477837" cy="273050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p>
            <a:pPr algn="ctr"/>
            <a:r>
              <a:rPr sz="1200" dirty="0">
                <a:solidFill>
                  <a:srgbClr val="0000FF"/>
                </a:solidFill>
                <a:latin typeface=".VnTime" pitchFamily="34" charset="0"/>
              </a:rPr>
              <a:t>2</a:t>
            </a:r>
            <a:endParaRPr dirty="0">
              <a:latin typeface="Arial" panose="020B0604020202020204" pitchFamily="34" charset="0"/>
            </a:endParaRPr>
          </a:p>
        </p:txBody>
      </p:sp>
      <p:sp>
        <p:nvSpPr>
          <p:cNvPr id="8206" name="Oval 14"/>
          <p:cNvSpPr/>
          <p:nvPr/>
        </p:nvSpPr>
        <p:spPr>
          <a:xfrm rot="5400000">
            <a:off x="6459538" y="3013075"/>
            <a:ext cx="1612900" cy="1612900"/>
          </a:xfrm>
          <a:prstGeom prst="ellipse">
            <a:avLst/>
          </a:prstGeom>
          <a:noFill/>
          <a:ln w="12700" cap="flat" cmpd="sng">
            <a:solidFill>
              <a:srgbClr val="0033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8207" name="Line 15"/>
          <p:cNvSpPr/>
          <p:nvPr/>
        </p:nvSpPr>
        <p:spPr>
          <a:xfrm rot="300000">
            <a:off x="7318375" y="3241675"/>
            <a:ext cx="0" cy="60325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8208" name="Line 16"/>
          <p:cNvSpPr/>
          <p:nvPr/>
        </p:nvSpPr>
        <p:spPr>
          <a:xfrm rot="600000">
            <a:off x="7364413" y="3246438"/>
            <a:ext cx="0" cy="61912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8209" name="Line 17"/>
          <p:cNvSpPr/>
          <p:nvPr/>
        </p:nvSpPr>
        <p:spPr>
          <a:xfrm rot="900000">
            <a:off x="7410450" y="3259138"/>
            <a:ext cx="0" cy="60325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8210" name="Line 18"/>
          <p:cNvSpPr/>
          <p:nvPr/>
        </p:nvSpPr>
        <p:spPr>
          <a:xfrm rot="1200000">
            <a:off x="7454900" y="3275013"/>
            <a:ext cx="0" cy="61912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8211" name="Line 19"/>
          <p:cNvSpPr/>
          <p:nvPr/>
        </p:nvSpPr>
        <p:spPr>
          <a:xfrm rot="1500000">
            <a:off x="7489825" y="3292475"/>
            <a:ext cx="0" cy="138113"/>
          </a:xfrm>
          <a:prstGeom prst="line">
            <a:avLst/>
          </a:prstGeom>
          <a:ln w="952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8212" name="Line 20"/>
          <p:cNvSpPr/>
          <p:nvPr/>
        </p:nvSpPr>
        <p:spPr>
          <a:xfrm rot="1800000">
            <a:off x="7540625" y="3321050"/>
            <a:ext cx="0" cy="61913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8213" name="Line 21"/>
          <p:cNvSpPr/>
          <p:nvPr/>
        </p:nvSpPr>
        <p:spPr>
          <a:xfrm rot="2100000">
            <a:off x="7575550" y="3344863"/>
            <a:ext cx="0" cy="60325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8214" name="Line 22"/>
          <p:cNvSpPr/>
          <p:nvPr/>
        </p:nvSpPr>
        <p:spPr>
          <a:xfrm rot="2400000">
            <a:off x="7615238" y="3373438"/>
            <a:ext cx="0" cy="60325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8215" name="Line 23"/>
          <p:cNvSpPr/>
          <p:nvPr/>
        </p:nvSpPr>
        <p:spPr>
          <a:xfrm rot="2700000">
            <a:off x="7646988" y="3408363"/>
            <a:ext cx="0" cy="61912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8216" name="Line 24"/>
          <p:cNvSpPr/>
          <p:nvPr/>
        </p:nvSpPr>
        <p:spPr>
          <a:xfrm rot="3000000">
            <a:off x="7654925" y="3430588"/>
            <a:ext cx="0" cy="136525"/>
          </a:xfrm>
          <a:prstGeom prst="line">
            <a:avLst/>
          </a:prstGeom>
          <a:ln w="952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8217" name="Line 25"/>
          <p:cNvSpPr/>
          <p:nvPr/>
        </p:nvSpPr>
        <p:spPr>
          <a:xfrm rot="7800000">
            <a:off x="6881813" y="3427413"/>
            <a:ext cx="0" cy="147637"/>
          </a:xfrm>
          <a:prstGeom prst="line">
            <a:avLst/>
          </a:prstGeom>
          <a:ln w="952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8218" name="Line 26"/>
          <p:cNvSpPr/>
          <p:nvPr/>
        </p:nvSpPr>
        <p:spPr>
          <a:xfrm rot="-2700000">
            <a:off x="6881813" y="3406775"/>
            <a:ext cx="0" cy="61913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8219" name="Line 27"/>
          <p:cNvSpPr/>
          <p:nvPr/>
        </p:nvSpPr>
        <p:spPr>
          <a:xfrm rot="-2400000">
            <a:off x="6915150" y="3376613"/>
            <a:ext cx="0" cy="58737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8220" name="Line 28"/>
          <p:cNvSpPr/>
          <p:nvPr/>
        </p:nvSpPr>
        <p:spPr>
          <a:xfrm rot="-2100000">
            <a:off x="6954838" y="3348038"/>
            <a:ext cx="0" cy="58737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8221" name="Line 29"/>
          <p:cNvSpPr/>
          <p:nvPr/>
        </p:nvSpPr>
        <p:spPr>
          <a:xfrm rot="-1800000">
            <a:off x="6991350" y="3319463"/>
            <a:ext cx="0" cy="58737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8222" name="Line 30"/>
          <p:cNvSpPr/>
          <p:nvPr/>
        </p:nvSpPr>
        <p:spPr>
          <a:xfrm rot="-1500000">
            <a:off x="7053263" y="3290888"/>
            <a:ext cx="0" cy="136525"/>
          </a:xfrm>
          <a:prstGeom prst="line">
            <a:avLst/>
          </a:prstGeom>
          <a:ln w="952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8223" name="Line 31"/>
          <p:cNvSpPr/>
          <p:nvPr/>
        </p:nvSpPr>
        <p:spPr>
          <a:xfrm rot="-1200000">
            <a:off x="7080250" y="3275013"/>
            <a:ext cx="0" cy="61912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8224" name="Line 32"/>
          <p:cNvSpPr/>
          <p:nvPr/>
        </p:nvSpPr>
        <p:spPr>
          <a:xfrm rot="-900000">
            <a:off x="7119938" y="3263900"/>
            <a:ext cx="0" cy="61913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8225" name="Line 33"/>
          <p:cNvSpPr/>
          <p:nvPr/>
        </p:nvSpPr>
        <p:spPr>
          <a:xfrm rot="-600000">
            <a:off x="7167563" y="3252788"/>
            <a:ext cx="0" cy="60325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8226" name="Line 34"/>
          <p:cNvSpPr/>
          <p:nvPr/>
        </p:nvSpPr>
        <p:spPr>
          <a:xfrm rot="-300000">
            <a:off x="7216775" y="3244850"/>
            <a:ext cx="0" cy="58738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8227" name="Line 35"/>
          <p:cNvSpPr/>
          <p:nvPr/>
        </p:nvSpPr>
        <p:spPr>
          <a:xfrm rot="6300000">
            <a:off x="6791325" y="3617913"/>
            <a:ext cx="0" cy="149225"/>
          </a:xfrm>
          <a:prstGeom prst="line">
            <a:avLst/>
          </a:prstGeom>
          <a:ln w="952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8228" name="Line 36"/>
          <p:cNvSpPr/>
          <p:nvPr/>
        </p:nvSpPr>
        <p:spPr>
          <a:xfrm rot="-4200000">
            <a:off x="6761163" y="3605213"/>
            <a:ext cx="0" cy="58737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8229" name="Line 37"/>
          <p:cNvSpPr/>
          <p:nvPr/>
        </p:nvSpPr>
        <p:spPr>
          <a:xfrm rot="-3900000">
            <a:off x="6778625" y="3563938"/>
            <a:ext cx="0" cy="60325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8230" name="Line 38"/>
          <p:cNvSpPr/>
          <p:nvPr/>
        </p:nvSpPr>
        <p:spPr>
          <a:xfrm rot="-3600000">
            <a:off x="6800850" y="3524250"/>
            <a:ext cx="0" cy="58738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8231" name="Line 39"/>
          <p:cNvSpPr/>
          <p:nvPr/>
        </p:nvSpPr>
        <p:spPr>
          <a:xfrm rot="-3300000">
            <a:off x="6823075" y="3479800"/>
            <a:ext cx="0" cy="58738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8232" name="Line 40"/>
          <p:cNvSpPr/>
          <p:nvPr/>
        </p:nvSpPr>
        <p:spPr>
          <a:xfrm rot="3300000">
            <a:off x="7700963" y="3482975"/>
            <a:ext cx="0" cy="58738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8233" name="Line 41"/>
          <p:cNvSpPr/>
          <p:nvPr/>
        </p:nvSpPr>
        <p:spPr>
          <a:xfrm rot="3600000">
            <a:off x="7721600" y="3517900"/>
            <a:ext cx="0" cy="60325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8234" name="Line 42"/>
          <p:cNvSpPr/>
          <p:nvPr/>
        </p:nvSpPr>
        <p:spPr>
          <a:xfrm rot="3900000">
            <a:off x="7747000" y="3559175"/>
            <a:ext cx="0" cy="58738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8235" name="Line 43"/>
          <p:cNvSpPr/>
          <p:nvPr/>
        </p:nvSpPr>
        <p:spPr>
          <a:xfrm rot="4200000">
            <a:off x="7764463" y="3605213"/>
            <a:ext cx="0" cy="58737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8236" name="Line 44"/>
          <p:cNvSpPr/>
          <p:nvPr/>
        </p:nvSpPr>
        <p:spPr>
          <a:xfrm rot="4500000">
            <a:off x="7747000" y="3624263"/>
            <a:ext cx="0" cy="136525"/>
          </a:xfrm>
          <a:prstGeom prst="line">
            <a:avLst/>
          </a:prstGeom>
          <a:ln w="952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8237" name="Text Box 45"/>
          <p:cNvSpPr txBox="1"/>
          <p:nvPr/>
        </p:nvSpPr>
        <p:spPr>
          <a:xfrm>
            <a:off x="7024688" y="3022600"/>
            <a:ext cx="477837" cy="274638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p>
            <a:pPr algn="ctr"/>
            <a:r>
              <a:rPr sz="1200" dirty="0">
                <a:solidFill>
                  <a:srgbClr val="0000FF"/>
                </a:solidFill>
                <a:latin typeface=".VnTime" pitchFamily="34" charset="0"/>
              </a:rPr>
              <a:t>0</a:t>
            </a:r>
            <a:endParaRPr dirty="0">
              <a:latin typeface="Arial" panose="020B0604020202020204" pitchFamily="34" charset="0"/>
            </a:endParaRPr>
          </a:p>
        </p:txBody>
      </p:sp>
      <p:sp>
        <p:nvSpPr>
          <p:cNvPr id="8238" name="Text Box 46"/>
          <p:cNvSpPr txBox="1"/>
          <p:nvPr/>
        </p:nvSpPr>
        <p:spPr>
          <a:xfrm rot="1500000">
            <a:off x="7315200" y="3087688"/>
            <a:ext cx="477838" cy="276225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p>
            <a:pPr algn="ctr"/>
            <a:r>
              <a:rPr sz="1200" dirty="0">
                <a:solidFill>
                  <a:srgbClr val="0000FF"/>
                </a:solidFill>
                <a:latin typeface=".VnTime" pitchFamily="34" charset="0"/>
              </a:rPr>
              <a:t>2</a:t>
            </a:r>
            <a:endParaRPr dirty="0">
              <a:latin typeface="Arial" panose="020B0604020202020204" pitchFamily="34" charset="0"/>
            </a:endParaRPr>
          </a:p>
        </p:txBody>
      </p:sp>
      <p:sp>
        <p:nvSpPr>
          <p:cNvPr id="8239" name="Text Box 47"/>
          <p:cNvSpPr txBox="1"/>
          <p:nvPr/>
        </p:nvSpPr>
        <p:spPr>
          <a:xfrm rot="3000000">
            <a:off x="7534275" y="3260725"/>
            <a:ext cx="471488" cy="274638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p>
            <a:pPr algn="ctr"/>
            <a:r>
              <a:rPr sz="1200" dirty="0">
                <a:solidFill>
                  <a:srgbClr val="0000FF"/>
                </a:solidFill>
                <a:latin typeface=".VnTime" pitchFamily="34" charset="0"/>
              </a:rPr>
              <a:t>4</a:t>
            </a:r>
            <a:endParaRPr dirty="0">
              <a:latin typeface="Arial" panose="020B0604020202020204" pitchFamily="34" charset="0"/>
            </a:endParaRPr>
          </a:p>
        </p:txBody>
      </p:sp>
      <p:sp>
        <p:nvSpPr>
          <p:cNvPr id="8240" name="Text Box 48"/>
          <p:cNvSpPr txBox="1"/>
          <p:nvPr/>
        </p:nvSpPr>
        <p:spPr>
          <a:xfrm rot="4500000">
            <a:off x="7664450" y="3508375"/>
            <a:ext cx="474663" cy="274638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p>
            <a:pPr algn="ctr"/>
            <a:r>
              <a:rPr sz="1200" dirty="0">
                <a:solidFill>
                  <a:srgbClr val="0000FF"/>
                </a:solidFill>
                <a:latin typeface=".VnTime" pitchFamily="34" charset="0"/>
              </a:rPr>
              <a:t>6</a:t>
            </a:r>
            <a:endParaRPr dirty="0">
              <a:latin typeface="Arial" panose="020B0604020202020204" pitchFamily="34" charset="0"/>
            </a:endParaRPr>
          </a:p>
        </p:txBody>
      </p:sp>
      <p:sp>
        <p:nvSpPr>
          <p:cNvPr id="8241" name="Text Box 49"/>
          <p:cNvSpPr txBox="1"/>
          <p:nvPr/>
        </p:nvSpPr>
        <p:spPr>
          <a:xfrm>
            <a:off x="6854825" y="3455988"/>
            <a:ext cx="823913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dirty="0">
                <a:solidFill>
                  <a:srgbClr val="0000FF"/>
                </a:solidFill>
                <a:latin typeface="Arial" panose="020B0604020202020204" pitchFamily="34" charset="0"/>
              </a:rPr>
              <a:t>mA</a:t>
            </a:r>
            <a:endParaRPr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8242" name="AutoShape 50"/>
          <p:cNvSpPr/>
          <p:nvPr/>
        </p:nvSpPr>
        <p:spPr>
          <a:xfrm rot="10800000">
            <a:off x="6637338" y="3217863"/>
            <a:ext cx="1270000" cy="1190625"/>
          </a:xfrm>
          <a:custGeom>
            <a:avLst/>
            <a:gdLst>
              <a:gd name="txL" fmla="*/ 145 w 21600"/>
              <a:gd name="txT" fmla="*/ 0 h 21600"/>
              <a:gd name="txR" fmla="*/ 21455 w 21600"/>
              <a:gd name="txB" fmla="*/ 11096 h 21600"/>
            </a:gdLst>
            <a:ahLst/>
            <a:cxnLst>
              <a:cxn ang="0">
                <a:pos x="2147483647" y="0"/>
              </a:cxn>
              <a:cxn ang="0">
                <a:pos x="921779112" y="1687533005"/>
              </a:cxn>
              <a:cxn ang="0">
                <a:pos x="2147483647" y="1505479167"/>
              </a:cxn>
              <a:cxn ang="0">
                <a:pos x="2147483647" y="1687533005"/>
              </a:cxn>
            </a:cxnLst>
            <a:rect l="txL" t="txT" r="txR" b="txB"/>
            <a:pathLst>
              <a:path w="21600" h="21600">
                <a:moveTo>
                  <a:pt x="9000" y="10592"/>
                </a:moveTo>
                <a:cubicBezTo>
                  <a:pt x="9106" y="9678"/>
                  <a:pt x="9880" y="8988"/>
                  <a:pt x="10800" y="8989"/>
                </a:cubicBezTo>
                <a:cubicBezTo>
                  <a:pt x="11719" y="8989"/>
                  <a:pt x="12493" y="9678"/>
                  <a:pt x="12599" y="10592"/>
                </a:cubicBezTo>
                <a:lnTo>
                  <a:pt x="21528" y="9560"/>
                </a:lnTo>
                <a:cubicBezTo>
                  <a:pt x="20898" y="4111"/>
                  <a:pt x="16285" y="-1"/>
                  <a:pt x="10799" y="0"/>
                </a:cubicBezTo>
                <a:cubicBezTo>
                  <a:pt x="5314" y="0"/>
                  <a:pt x="701" y="4111"/>
                  <a:pt x="71" y="9560"/>
                </a:cubicBezTo>
                <a:lnTo>
                  <a:pt x="9000" y="10592"/>
                </a:lnTo>
                <a:close/>
              </a:path>
            </a:pathLst>
          </a:custGeom>
          <a:solidFill>
            <a:srgbClr val="FFFFCC">
              <a:alpha val="100000"/>
            </a:srgbClr>
          </a:solidFill>
          <a:ln w="3175">
            <a:noFill/>
          </a:ln>
        </p:spPr>
        <p:txBody>
          <a:bodyPr/>
          <a:p>
            <a:endParaRPr lang="en-US"/>
          </a:p>
        </p:txBody>
      </p:sp>
      <p:sp>
        <p:nvSpPr>
          <p:cNvPr id="8243" name="Text Box 51"/>
          <p:cNvSpPr txBox="1"/>
          <p:nvPr/>
        </p:nvSpPr>
        <p:spPr>
          <a:xfrm>
            <a:off x="6532563" y="3751263"/>
            <a:ext cx="608012" cy="2143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sz="800" dirty="0">
                <a:solidFill>
                  <a:srgbClr val="0000FF"/>
                </a:solidFill>
                <a:latin typeface="Arial" panose="020B0604020202020204" pitchFamily="34" charset="0"/>
              </a:rPr>
              <a:t>0:6</a:t>
            </a:r>
            <a:r>
              <a:rPr sz="800" dirty="0">
                <a:solidFill>
                  <a:srgbClr val="FF3300"/>
                </a:solidFill>
                <a:latin typeface="Arial" panose="020B0604020202020204" pitchFamily="34" charset="0"/>
              </a:rPr>
              <a:t> mA</a:t>
            </a:r>
            <a:endParaRPr dirty="0">
              <a:latin typeface="Arial" panose="020B0604020202020204" pitchFamily="34" charset="0"/>
            </a:endParaRPr>
          </a:p>
        </p:txBody>
      </p:sp>
      <p:sp>
        <p:nvSpPr>
          <p:cNvPr id="93236" name="Line 52"/>
          <p:cNvSpPr/>
          <p:nvPr/>
        </p:nvSpPr>
        <p:spPr>
          <a:xfrm rot="5400000">
            <a:off x="6681788" y="3786188"/>
            <a:ext cx="1171575" cy="0"/>
          </a:xfrm>
          <a:prstGeom prst="line">
            <a:avLst/>
          </a:prstGeom>
          <a:ln w="57150" cap="flat" cmpd="sng">
            <a:solidFill>
              <a:srgbClr val="FF3300"/>
            </a:solidFill>
            <a:prstDash val="solid"/>
            <a:headEnd type="stealth" w="sm" len="lg"/>
            <a:tailEnd type="stealth" w="sm" len="lg"/>
          </a:ln>
        </p:spPr>
      </p:sp>
      <p:sp>
        <p:nvSpPr>
          <p:cNvPr id="8245" name="Oval 53"/>
          <p:cNvSpPr/>
          <p:nvPr/>
        </p:nvSpPr>
        <p:spPr>
          <a:xfrm>
            <a:off x="7235825" y="3789363"/>
            <a:ext cx="66675" cy="66675"/>
          </a:xfrm>
          <a:prstGeom prst="ellipse">
            <a:avLst/>
          </a:prstGeom>
          <a:solidFill>
            <a:srgbClr val="0000FF"/>
          </a:solidFill>
          <a:ln w="6350" cap="flat" cmpd="sng">
            <a:solidFill>
              <a:srgbClr val="FF00FF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pPr algn="ctr"/>
            <a:endParaRPr dirty="0">
              <a:latin typeface="Arial" panose="020B0604020202020204" pitchFamily="34" charset="0"/>
            </a:endParaRPr>
          </a:p>
        </p:txBody>
      </p:sp>
      <p:sp>
        <p:nvSpPr>
          <p:cNvPr id="8246" name="Rectangle 54"/>
          <p:cNvSpPr/>
          <p:nvPr/>
        </p:nvSpPr>
        <p:spPr>
          <a:xfrm>
            <a:off x="6391275" y="3944938"/>
            <a:ext cx="1728788" cy="688975"/>
          </a:xfrm>
          <a:prstGeom prst="rect">
            <a:avLst/>
          </a:prstGeom>
          <a:solidFill>
            <a:schemeClr val="bg1"/>
          </a:solidFill>
          <a:ln w="57150">
            <a:noFill/>
          </a:ln>
        </p:spPr>
        <p:txBody>
          <a:bodyPr wrap="none" anchor="ctr"/>
          <a:p>
            <a:endParaRPr dirty="0">
              <a:latin typeface="Arial" panose="020B0604020202020204" pitchFamily="34" charset="0"/>
            </a:endParaRPr>
          </a:p>
        </p:txBody>
      </p:sp>
      <p:pic>
        <p:nvPicPr>
          <p:cNvPr id="8247" name="Picture 55" descr="j030084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51725" y="4000500"/>
            <a:ext cx="720725" cy="60801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248" name="Rectangle 56"/>
          <p:cNvSpPr/>
          <p:nvPr/>
        </p:nvSpPr>
        <p:spPr>
          <a:xfrm>
            <a:off x="6376988" y="2960688"/>
            <a:ext cx="1778000" cy="990600"/>
          </a:xfrm>
          <a:prstGeom prst="rect">
            <a:avLst/>
          </a:prstGeom>
          <a:noFill/>
          <a:ln w="28575" cap="flat" cmpd="sng">
            <a:solidFill>
              <a:srgbClr val="00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endParaRPr dirty="0">
              <a:latin typeface="Arial" panose="020B0604020202020204" pitchFamily="34" charset="0"/>
            </a:endParaRPr>
          </a:p>
        </p:txBody>
      </p:sp>
      <p:sp>
        <p:nvSpPr>
          <p:cNvPr id="8249" name="Rectangle 57"/>
          <p:cNvSpPr/>
          <p:nvPr/>
        </p:nvSpPr>
        <p:spPr>
          <a:xfrm>
            <a:off x="6289675" y="2897188"/>
            <a:ext cx="1944688" cy="1752600"/>
          </a:xfrm>
          <a:prstGeom prst="rect">
            <a:avLst/>
          </a:prstGeom>
          <a:noFill/>
          <a:ln w="57150" cap="flat" cmpd="thickThin">
            <a:solidFill>
              <a:srgbClr val="6633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dirty="0">
              <a:latin typeface="Arial" panose="020B0604020202020204" pitchFamily="34" charset="0"/>
            </a:endParaRPr>
          </a:p>
        </p:txBody>
      </p:sp>
      <p:grpSp>
        <p:nvGrpSpPr>
          <p:cNvPr id="93242" name="Group 58"/>
          <p:cNvGrpSpPr/>
          <p:nvPr/>
        </p:nvGrpSpPr>
        <p:grpSpPr>
          <a:xfrm>
            <a:off x="481013" y="1165225"/>
            <a:ext cx="1166812" cy="1989138"/>
            <a:chOff x="498" y="734"/>
            <a:chExt cx="735" cy="1253"/>
          </a:xfrm>
        </p:grpSpPr>
        <p:sp>
          <p:nvSpPr>
            <p:cNvPr id="8395" name="Arc 59"/>
            <p:cNvSpPr/>
            <p:nvPr/>
          </p:nvSpPr>
          <p:spPr>
            <a:xfrm flipH="1">
              <a:off x="606" y="738"/>
              <a:ext cx="295" cy="1246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</a:cxnLst>
              <a:pathLst>
                <a:path w="21600" h="43136" fill="none">
                  <a:moveTo>
                    <a:pt x="20040" y="43135"/>
                  </a:moveTo>
                  <a:cubicBezTo>
                    <a:pt x="8745" y="42317"/>
                    <a:pt x="0" y="32916"/>
                    <a:pt x="0" y="21592"/>
                  </a:cubicBezTo>
                  <a:cubicBezTo>
                    <a:pt x="-1" y="9894"/>
                    <a:pt x="9311" y="322"/>
                    <a:pt x="21005" y="0"/>
                  </a:cubicBezTo>
                </a:path>
                <a:path w="21600" h="43136" stroke="0">
                  <a:moveTo>
                    <a:pt x="20040" y="43135"/>
                  </a:moveTo>
                  <a:cubicBezTo>
                    <a:pt x="8745" y="42317"/>
                    <a:pt x="0" y="32916"/>
                    <a:pt x="0" y="21592"/>
                  </a:cubicBezTo>
                  <a:cubicBezTo>
                    <a:pt x="-1" y="9894"/>
                    <a:pt x="9311" y="322"/>
                    <a:pt x="21005" y="0"/>
                  </a:cubicBezTo>
                  <a:lnTo>
                    <a:pt x="21600" y="21592"/>
                  </a:lnTo>
                  <a:lnTo>
                    <a:pt x="20040" y="43135"/>
                  </a:lnTo>
                  <a:close/>
                </a:path>
              </a:pathLst>
            </a:custGeom>
            <a:noFill/>
            <a:ln w="76200" cap="flat" cmpd="sng">
              <a:solidFill>
                <a:srgbClr val="9933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396" name="Arc 60"/>
            <p:cNvSpPr/>
            <p:nvPr/>
          </p:nvSpPr>
          <p:spPr>
            <a:xfrm flipH="1">
              <a:off x="698" y="739"/>
              <a:ext cx="472" cy="1248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</a:cxnLst>
              <a:pathLst>
                <a:path w="34532" h="43192" fill="none">
                  <a:moveTo>
                    <a:pt x="34531" y="38892"/>
                  </a:moveTo>
                  <a:cubicBezTo>
                    <a:pt x="30798" y="41683"/>
                    <a:pt x="26261" y="43191"/>
                    <a:pt x="21600" y="43192"/>
                  </a:cubicBezTo>
                  <a:cubicBezTo>
                    <a:pt x="9670" y="43192"/>
                    <a:pt x="0" y="33521"/>
                    <a:pt x="0" y="21592"/>
                  </a:cubicBezTo>
                  <a:cubicBezTo>
                    <a:pt x="-1" y="9894"/>
                    <a:pt x="9311" y="322"/>
                    <a:pt x="21005" y="0"/>
                  </a:cubicBezTo>
                </a:path>
                <a:path w="34532" h="43192" stroke="0">
                  <a:moveTo>
                    <a:pt x="34531" y="38892"/>
                  </a:moveTo>
                  <a:cubicBezTo>
                    <a:pt x="30798" y="41683"/>
                    <a:pt x="26261" y="43191"/>
                    <a:pt x="21600" y="43192"/>
                  </a:cubicBezTo>
                  <a:cubicBezTo>
                    <a:pt x="9670" y="43192"/>
                    <a:pt x="0" y="33521"/>
                    <a:pt x="0" y="21592"/>
                  </a:cubicBezTo>
                  <a:cubicBezTo>
                    <a:pt x="-1" y="9894"/>
                    <a:pt x="9311" y="322"/>
                    <a:pt x="21005" y="0"/>
                  </a:cubicBezTo>
                  <a:lnTo>
                    <a:pt x="21600" y="21592"/>
                  </a:lnTo>
                  <a:lnTo>
                    <a:pt x="34531" y="38892"/>
                  </a:lnTo>
                  <a:close/>
                </a:path>
              </a:pathLst>
            </a:custGeom>
            <a:noFill/>
            <a:ln w="76200" cap="flat" cmpd="sng">
              <a:solidFill>
                <a:srgbClr val="9933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397" name="Arc 61"/>
            <p:cNvSpPr/>
            <p:nvPr/>
          </p:nvSpPr>
          <p:spPr>
            <a:xfrm flipH="1">
              <a:off x="938" y="739"/>
              <a:ext cx="295" cy="1113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</a:cxnLst>
              <a:pathLst>
                <a:path w="21600" h="38523" fill="none">
                  <a:moveTo>
                    <a:pt x="8187" y="38522"/>
                  </a:moveTo>
                  <a:cubicBezTo>
                    <a:pt x="3015" y="34425"/>
                    <a:pt x="0" y="28189"/>
                    <a:pt x="0" y="21592"/>
                  </a:cubicBezTo>
                  <a:cubicBezTo>
                    <a:pt x="-1" y="9894"/>
                    <a:pt x="9311" y="322"/>
                    <a:pt x="21005" y="0"/>
                  </a:cubicBezTo>
                </a:path>
                <a:path w="21600" h="38523" stroke="0">
                  <a:moveTo>
                    <a:pt x="8187" y="38522"/>
                  </a:moveTo>
                  <a:cubicBezTo>
                    <a:pt x="3015" y="34425"/>
                    <a:pt x="0" y="28189"/>
                    <a:pt x="0" y="21592"/>
                  </a:cubicBezTo>
                  <a:cubicBezTo>
                    <a:pt x="-1" y="9894"/>
                    <a:pt x="9311" y="322"/>
                    <a:pt x="21005" y="0"/>
                  </a:cubicBezTo>
                  <a:lnTo>
                    <a:pt x="21600" y="21592"/>
                  </a:lnTo>
                  <a:lnTo>
                    <a:pt x="8187" y="38522"/>
                  </a:lnTo>
                  <a:close/>
                </a:path>
              </a:pathLst>
            </a:custGeom>
            <a:noFill/>
            <a:ln w="76200" cap="flat" cmpd="sng">
              <a:solidFill>
                <a:srgbClr val="9933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398" name="Arc 62"/>
            <p:cNvSpPr/>
            <p:nvPr/>
          </p:nvSpPr>
          <p:spPr>
            <a:xfrm flipH="1">
              <a:off x="498" y="734"/>
              <a:ext cx="472" cy="1248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</a:cxnLst>
              <a:pathLst>
                <a:path w="34532" h="43192" fill="none">
                  <a:moveTo>
                    <a:pt x="34531" y="38892"/>
                  </a:moveTo>
                  <a:cubicBezTo>
                    <a:pt x="30798" y="41683"/>
                    <a:pt x="26261" y="43191"/>
                    <a:pt x="21600" y="43192"/>
                  </a:cubicBezTo>
                  <a:cubicBezTo>
                    <a:pt x="9670" y="43192"/>
                    <a:pt x="0" y="33521"/>
                    <a:pt x="0" y="21592"/>
                  </a:cubicBezTo>
                  <a:cubicBezTo>
                    <a:pt x="-1" y="9894"/>
                    <a:pt x="9311" y="322"/>
                    <a:pt x="21005" y="0"/>
                  </a:cubicBezTo>
                </a:path>
                <a:path w="34532" h="43192" stroke="0">
                  <a:moveTo>
                    <a:pt x="34531" y="38892"/>
                  </a:moveTo>
                  <a:cubicBezTo>
                    <a:pt x="30798" y="41683"/>
                    <a:pt x="26261" y="43191"/>
                    <a:pt x="21600" y="43192"/>
                  </a:cubicBezTo>
                  <a:cubicBezTo>
                    <a:pt x="9670" y="43192"/>
                    <a:pt x="0" y="33521"/>
                    <a:pt x="0" y="21592"/>
                  </a:cubicBezTo>
                  <a:cubicBezTo>
                    <a:pt x="-1" y="9894"/>
                    <a:pt x="9311" y="322"/>
                    <a:pt x="21005" y="0"/>
                  </a:cubicBezTo>
                  <a:lnTo>
                    <a:pt x="21600" y="21592"/>
                  </a:lnTo>
                  <a:lnTo>
                    <a:pt x="34531" y="38892"/>
                  </a:lnTo>
                  <a:close/>
                </a:path>
              </a:pathLst>
            </a:custGeom>
            <a:noFill/>
            <a:ln w="76200" cap="flat" cmpd="sng">
              <a:solidFill>
                <a:srgbClr val="9933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399" name="Arc 63"/>
            <p:cNvSpPr/>
            <p:nvPr/>
          </p:nvSpPr>
          <p:spPr>
            <a:xfrm flipH="1">
              <a:off x="568" y="739"/>
              <a:ext cx="472" cy="1248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</a:cxnLst>
              <a:pathLst>
                <a:path w="34532" h="43192" fill="none">
                  <a:moveTo>
                    <a:pt x="34531" y="38892"/>
                  </a:moveTo>
                  <a:cubicBezTo>
                    <a:pt x="30798" y="41683"/>
                    <a:pt x="26261" y="43191"/>
                    <a:pt x="21600" y="43192"/>
                  </a:cubicBezTo>
                  <a:cubicBezTo>
                    <a:pt x="9670" y="43192"/>
                    <a:pt x="0" y="33521"/>
                    <a:pt x="0" y="21592"/>
                  </a:cubicBezTo>
                  <a:cubicBezTo>
                    <a:pt x="-1" y="9894"/>
                    <a:pt x="9311" y="322"/>
                    <a:pt x="21005" y="0"/>
                  </a:cubicBezTo>
                </a:path>
                <a:path w="34532" h="43192" stroke="0">
                  <a:moveTo>
                    <a:pt x="34531" y="38892"/>
                  </a:moveTo>
                  <a:cubicBezTo>
                    <a:pt x="30798" y="41683"/>
                    <a:pt x="26261" y="43191"/>
                    <a:pt x="21600" y="43192"/>
                  </a:cubicBezTo>
                  <a:cubicBezTo>
                    <a:pt x="9670" y="43192"/>
                    <a:pt x="0" y="33521"/>
                    <a:pt x="0" y="21592"/>
                  </a:cubicBezTo>
                  <a:cubicBezTo>
                    <a:pt x="-1" y="9894"/>
                    <a:pt x="9311" y="322"/>
                    <a:pt x="21005" y="0"/>
                  </a:cubicBezTo>
                  <a:lnTo>
                    <a:pt x="21600" y="21592"/>
                  </a:lnTo>
                  <a:lnTo>
                    <a:pt x="34531" y="38892"/>
                  </a:lnTo>
                  <a:close/>
                </a:path>
              </a:pathLst>
            </a:custGeom>
            <a:noFill/>
            <a:ln w="76200" cap="flat" cmpd="sng">
              <a:solidFill>
                <a:srgbClr val="9933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400" name="Arc 64"/>
            <p:cNvSpPr/>
            <p:nvPr/>
          </p:nvSpPr>
          <p:spPr>
            <a:xfrm flipH="1">
              <a:off x="633" y="739"/>
              <a:ext cx="472" cy="1248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</a:cxnLst>
              <a:pathLst>
                <a:path w="34532" h="43192" fill="none">
                  <a:moveTo>
                    <a:pt x="34531" y="38892"/>
                  </a:moveTo>
                  <a:cubicBezTo>
                    <a:pt x="30798" y="41683"/>
                    <a:pt x="26261" y="43191"/>
                    <a:pt x="21600" y="43192"/>
                  </a:cubicBezTo>
                  <a:cubicBezTo>
                    <a:pt x="9670" y="43192"/>
                    <a:pt x="0" y="33521"/>
                    <a:pt x="0" y="21592"/>
                  </a:cubicBezTo>
                  <a:cubicBezTo>
                    <a:pt x="-1" y="9894"/>
                    <a:pt x="9311" y="322"/>
                    <a:pt x="21005" y="0"/>
                  </a:cubicBezTo>
                </a:path>
                <a:path w="34532" h="43192" stroke="0">
                  <a:moveTo>
                    <a:pt x="34531" y="38892"/>
                  </a:moveTo>
                  <a:cubicBezTo>
                    <a:pt x="30798" y="41683"/>
                    <a:pt x="26261" y="43191"/>
                    <a:pt x="21600" y="43192"/>
                  </a:cubicBezTo>
                  <a:cubicBezTo>
                    <a:pt x="9670" y="43192"/>
                    <a:pt x="0" y="33521"/>
                    <a:pt x="0" y="21592"/>
                  </a:cubicBezTo>
                  <a:cubicBezTo>
                    <a:pt x="-1" y="9894"/>
                    <a:pt x="9311" y="322"/>
                    <a:pt x="21005" y="0"/>
                  </a:cubicBezTo>
                  <a:lnTo>
                    <a:pt x="21600" y="21592"/>
                  </a:lnTo>
                  <a:lnTo>
                    <a:pt x="34531" y="38892"/>
                  </a:lnTo>
                  <a:close/>
                </a:path>
              </a:pathLst>
            </a:custGeom>
            <a:noFill/>
            <a:ln w="76200" cap="flat" cmpd="sng">
              <a:solidFill>
                <a:srgbClr val="9933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8251" name="Group 65"/>
          <p:cNvGrpSpPr/>
          <p:nvPr/>
        </p:nvGrpSpPr>
        <p:grpSpPr>
          <a:xfrm>
            <a:off x="971550" y="571500"/>
            <a:ext cx="6407150" cy="3087688"/>
            <a:chOff x="538" y="360"/>
            <a:chExt cx="4036" cy="1945"/>
          </a:xfrm>
        </p:grpSpPr>
        <p:sp>
          <p:nvSpPr>
            <p:cNvPr id="8345" name="Rectangle 66"/>
            <p:cNvSpPr/>
            <p:nvPr/>
          </p:nvSpPr>
          <p:spPr>
            <a:xfrm>
              <a:off x="1799" y="1263"/>
              <a:ext cx="672" cy="288"/>
            </a:xfrm>
            <a:prstGeom prst="rect">
              <a:avLst/>
            </a:prstGeom>
            <a:solidFill>
              <a:srgbClr val="FF3300"/>
            </a:solidFill>
            <a:ln w="9525" cap="flat" cmpd="sng">
              <a:prstDash val="solid"/>
              <a:miter/>
              <a:headEnd type="none" w="med" len="med"/>
              <a:tailEnd type="none" w="med" len="med"/>
            </a:ln>
            <a:scene3d>
              <a:camera prst="legacyObliqueTopRight">
                <a:rot lat="0" lon="0" rev="0"/>
              </a:camera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FF3300"/>
              </a:extrusionClr>
            </a:sp3d>
          </p:spPr>
          <p:txBody>
            <a:bodyPr wrap="none" anchor="ctr">
              <a:flatTx/>
            </a:bodyPr>
            <a:p>
              <a:pPr algn="ctr"/>
              <a:r>
                <a:rPr sz="2400" b="1" dirty="0">
                  <a:solidFill>
                    <a:schemeClr val="bg1"/>
                  </a:solidFill>
                  <a:latin typeface=".VnBodoniH" pitchFamily="34" charset="0"/>
                </a:rPr>
                <a:t>N</a:t>
              </a:r>
              <a:endParaRPr sz="2400" b="1" dirty="0">
                <a:solidFill>
                  <a:schemeClr val="bg1"/>
                </a:solidFill>
                <a:latin typeface=".VnBodoniH" pitchFamily="34" charset="0"/>
              </a:endParaRPr>
            </a:p>
          </p:txBody>
        </p:sp>
        <p:sp>
          <p:nvSpPr>
            <p:cNvPr id="8346" name="Rectangle 67"/>
            <p:cNvSpPr/>
            <p:nvPr/>
          </p:nvSpPr>
          <p:spPr>
            <a:xfrm>
              <a:off x="2473" y="1263"/>
              <a:ext cx="672" cy="288"/>
            </a:xfrm>
            <a:prstGeom prst="rect">
              <a:avLst/>
            </a:prstGeom>
            <a:solidFill>
              <a:srgbClr val="0000FF"/>
            </a:solidFill>
            <a:ln w="9525" cap="flat" cmpd="sng">
              <a:prstDash val="solid"/>
              <a:miter/>
              <a:headEnd type="none" w="med" len="med"/>
              <a:tailEnd type="none" w="med" len="med"/>
            </a:ln>
            <a:scene3d>
              <a:camera prst="legacyObliqueTopRight">
                <a:rot lat="0" lon="0" rev="0"/>
              </a:camera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0000FF"/>
              </a:extrusionClr>
            </a:sp3d>
          </p:spPr>
          <p:txBody>
            <a:bodyPr wrap="none" anchor="ctr">
              <a:flatTx/>
            </a:bodyPr>
            <a:p>
              <a:pPr algn="ctr"/>
              <a:r>
                <a:rPr sz="2400" b="1" dirty="0">
                  <a:solidFill>
                    <a:schemeClr val="bg1"/>
                  </a:solidFill>
                  <a:latin typeface=".VnBodoniH" pitchFamily="34" charset="0"/>
                </a:rPr>
                <a:t>S</a:t>
              </a:r>
              <a:endParaRPr sz="2400" b="1" dirty="0">
                <a:solidFill>
                  <a:schemeClr val="bg1"/>
                </a:solidFill>
                <a:latin typeface=".VnBodoniH" pitchFamily="34" charset="0"/>
              </a:endParaRPr>
            </a:p>
          </p:txBody>
        </p:sp>
        <p:sp>
          <p:nvSpPr>
            <p:cNvPr id="8347" name="Arc 68"/>
            <p:cNvSpPr/>
            <p:nvPr/>
          </p:nvSpPr>
          <p:spPr>
            <a:xfrm>
              <a:off x="1503" y="456"/>
              <a:ext cx="2112" cy="868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4" y="0"/>
                </a:cxn>
                <a:cxn ang="0">
                  <a:pos x="3" y="0"/>
                </a:cxn>
              </a:cxnLst>
              <a:pathLst>
                <a:path w="43200" h="37644" fill="none">
                  <a:moveTo>
                    <a:pt x="5892" y="36426"/>
                  </a:moveTo>
                  <a:cubicBezTo>
                    <a:pt x="2108" y="32417"/>
                    <a:pt x="0" y="27113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7717"/>
                    <a:pt x="40605" y="33548"/>
                    <a:pt x="36062" y="37644"/>
                  </a:cubicBezTo>
                </a:path>
                <a:path w="43200" h="37644" stroke="0">
                  <a:moveTo>
                    <a:pt x="5892" y="36426"/>
                  </a:moveTo>
                  <a:cubicBezTo>
                    <a:pt x="2108" y="32417"/>
                    <a:pt x="0" y="27113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7717"/>
                    <a:pt x="40605" y="33548"/>
                    <a:pt x="36062" y="37644"/>
                  </a:cubicBezTo>
                  <a:lnTo>
                    <a:pt x="21600" y="21600"/>
                  </a:lnTo>
                  <a:lnTo>
                    <a:pt x="5892" y="36426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348" name="Arc 69"/>
            <p:cNvSpPr/>
            <p:nvPr/>
          </p:nvSpPr>
          <p:spPr>
            <a:xfrm rot="10800000">
              <a:off x="1594" y="883"/>
              <a:ext cx="1920" cy="424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" y="0"/>
                </a:cxn>
                <a:cxn ang="0">
                  <a:pos x="2" y="0"/>
                </a:cxn>
              </a:cxnLst>
              <a:pathLst>
                <a:path w="43200" h="36537" fill="none">
                  <a:moveTo>
                    <a:pt x="38708" y="1752"/>
                  </a:moveTo>
                  <a:cubicBezTo>
                    <a:pt x="41620" y="5530"/>
                    <a:pt x="43200" y="10166"/>
                    <a:pt x="43200" y="14937"/>
                  </a:cubicBezTo>
                  <a:cubicBezTo>
                    <a:pt x="43200" y="26866"/>
                    <a:pt x="33529" y="36537"/>
                    <a:pt x="21600" y="36537"/>
                  </a:cubicBezTo>
                  <a:cubicBezTo>
                    <a:pt x="9670" y="36537"/>
                    <a:pt x="0" y="26866"/>
                    <a:pt x="0" y="14937"/>
                  </a:cubicBezTo>
                  <a:cubicBezTo>
                    <a:pt x="-1" y="9371"/>
                    <a:pt x="2148" y="4020"/>
                    <a:pt x="5997" y="0"/>
                  </a:cubicBezTo>
                </a:path>
                <a:path w="43200" h="36537" stroke="0">
                  <a:moveTo>
                    <a:pt x="38708" y="1752"/>
                  </a:moveTo>
                  <a:cubicBezTo>
                    <a:pt x="41620" y="5530"/>
                    <a:pt x="43200" y="10166"/>
                    <a:pt x="43200" y="14937"/>
                  </a:cubicBezTo>
                  <a:cubicBezTo>
                    <a:pt x="43200" y="26866"/>
                    <a:pt x="33529" y="36537"/>
                    <a:pt x="21600" y="36537"/>
                  </a:cubicBezTo>
                  <a:cubicBezTo>
                    <a:pt x="9670" y="36537"/>
                    <a:pt x="0" y="26866"/>
                    <a:pt x="0" y="14937"/>
                  </a:cubicBezTo>
                  <a:cubicBezTo>
                    <a:pt x="-1" y="9371"/>
                    <a:pt x="2148" y="4020"/>
                    <a:pt x="5997" y="0"/>
                  </a:cubicBezTo>
                  <a:lnTo>
                    <a:pt x="21600" y="14937"/>
                  </a:lnTo>
                  <a:lnTo>
                    <a:pt x="38708" y="1752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349" name="Arc 70"/>
            <p:cNvSpPr/>
            <p:nvPr/>
          </p:nvSpPr>
          <p:spPr>
            <a:xfrm>
              <a:off x="1249" y="1341"/>
              <a:ext cx="2616" cy="532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2" y="0"/>
                </a:cxn>
                <a:cxn ang="0">
                  <a:pos x="5" y="0"/>
                </a:cxn>
              </a:cxnLst>
              <a:pathLst>
                <a:path w="43200" h="40086" fill="none">
                  <a:moveTo>
                    <a:pt x="32772" y="0"/>
                  </a:moveTo>
                  <a:cubicBezTo>
                    <a:pt x="39245" y="3911"/>
                    <a:pt x="43200" y="10923"/>
                    <a:pt x="43200" y="18486"/>
                  </a:cubicBezTo>
                  <a:cubicBezTo>
                    <a:pt x="43200" y="30415"/>
                    <a:pt x="33529" y="40086"/>
                    <a:pt x="21600" y="40086"/>
                  </a:cubicBezTo>
                  <a:cubicBezTo>
                    <a:pt x="9670" y="40086"/>
                    <a:pt x="0" y="30415"/>
                    <a:pt x="0" y="18486"/>
                  </a:cubicBezTo>
                  <a:cubicBezTo>
                    <a:pt x="-1" y="11539"/>
                    <a:pt x="3340" y="5017"/>
                    <a:pt x="8977" y="958"/>
                  </a:cubicBezTo>
                </a:path>
                <a:path w="43200" h="40086" stroke="0">
                  <a:moveTo>
                    <a:pt x="32772" y="0"/>
                  </a:moveTo>
                  <a:cubicBezTo>
                    <a:pt x="39245" y="3911"/>
                    <a:pt x="43200" y="10923"/>
                    <a:pt x="43200" y="18486"/>
                  </a:cubicBezTo>
                  <a:cubicBezTo>
                    <a:pt x="43200" y="30415"/>
                    <a:pt x="33529" y="40086"/>
                    <a:pt x="21600" y="40086"/>
                  </a:cubicBezTo>
                  <a:cubicBezTo>
                    <a:pt x="9670" y="40086"/>
                    <a:pt x="0" y="30415"/>
                    <a:pt x="0" y="18486"/>
                  </a:cubicBezTo>
                  <a:cubicBezTo>
                    <a:pt x="-1" y="11539"/>
                    <a:pt x="3340" y="5017"/>
                    <a:pt x="8977" y="958"/>
                  </a:cubicBezTo>
                  <a:lnTo>
                    <a:pt x="21600" y="18486"/>
                  </a:lnTo>
                  <a:lnTo>
                    <a:pt x="32772" y="0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350" name="Arc 71"/>
            <p:cNvSpPr/>
            <p:nvPr/>
          </p:nvSpPr>
          <p:spPr>
            <a:xfrm rot="10800000">
              <a:off x="1498" y="1326"/>
              <a:ext cx="2112" cy="858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4" y="0"/>
                </a:cxn>
                <a:cxn ang="0">
                  <a:pos x="3" y="0"/>
                </a:cxn>
              </a:cxnLst>
              <a:pathLst>
                <a:path w="43200" h="37403" fill="none">
                  <a:moveTo>
                    <a:pt x="6875" y="37402"/>
                  </a:moveTo>
                  <a:cubicBezTo>
                    <a:pt x="2490" y="33317"/>
                    <a:pt x="0" y="27593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7190"/>
                    <a:pt x="41032" y="32563"/>
                    <a:pt x="37152" y="36588"/>
                  </a:cubicBezTo>
                </a:path>
                <a:path w="43200" h="37403" stroke="0">
                  <a:moveTo>
                    <a:pt x="6875" y="37402"/>
                  </a:moveTo>
                  <a:cubicBezTo>
                    <a:pt x="2490" y="33317"/>
                    <a:pt x="0" y="27593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7190"/>
                    <a:pt x="41032" y="32563"/>
                    <a:pt x="37152" y="36588"/>
                  </a:cubicBezTo>
                  <a:lnTo>
                    <a:pt x="21600" y="21600"/>
                  </a:lnTo>
                  <a:lnTo>
                    <a:pt x="6875" y="37402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351" name="Arc 72"/>
            <p:cNvSpPr/>
            <p:nvPr/>
          </p:nvSpPr>
          <p:spPr>
            <a:xfrm>
              <a:off x="1588" y="1341"/>
              <a:ext cx="1920" cy="426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0"/>
                </a:cxn>
                <a:cxn ang="0">
                  <a:pos x="2" y="0"/>
                </a:cxn>
              </a:cxnLst>
              <a:pathLst>
                <a:path w="43200" h="36715" fill="none">
                  <a:moveTo>
                    <a:pt x="37030" y="-1"/>
                  </a:moveTo>
                  <a:cubicBezTo>
                    <a:pt x="40985" y="4037"/>
                    <a:pt x="43200" y="9463"/>
                    <a:pt x="43200" y="15115"/>
                  </a:cubicBezTo>
                  <a:cubicBezTo>
                    <a:pt x="43200" y="27044"/>
                    <a:pt x="33529" y="36715"/>
                    <a:pt x="21600" y="36715"/>
                  </a:cubicBezTo>
                  <a:cubicBezTo>
                    <a:pt x="9670" y="36715"/>
                    <a:pt x="0" y="27044"/>
                    <a:pt x="0" y="15115"/>
                  </a:cubicBezTo>
                  <a:cubicBezTo>
                    <a:pt x="-1" y="10291"/>
                    <a:pt x="1614" y="5606"/>
                    <a:pt x="4586" y="1807"/>
                  </a:cubicBezTo>
                </a:path>
                <a:path w="43200" h="36715" stroke="0">
                  <a:moveTo>
                    <a:pt x="37030" y="-1"/>
                  </a:moveTo>
                  <a:cubicBezTo>
                    <a:pt x="40985" y="4037"/>
                    <a:pt x="43200" y="9463"/>
                    <a:pt x="43200" y="15115"/>
                  </a:cubicBezTo>
                  <a:cubicBezTo>
                    <a:pt x="43200" y="27044"/>
                    <a:pt x="33529" y="36715"/>
                    <a:pt x="21600" y="36715"/>
                  </a:cubicBezTo>
                  <a:cubicBezTo>
                    <a:pt x="9670" y="36715"/>
                    <a:pt x="0" y="27044"/>
                    <a:pt x="0" y="15115"/>
                  </a:cubicBezTo>
                  <a:cubicBezTo>
                    <a:pt x="-1" y="10291"/>
                    <a:pt x="1614" y="5606"/>
                    <a:pt x="4586" y="1807"/>
                  </a:cubicBezTo>
                  <a:lnTo>
                    <a:pt x="21600" y="15115"/>
                  </a:lnTo>
                  <a:lnTo>
                    <a:pt x="37030" y="-1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352" name="Arc 73"/>
            <p:cNvSpPr/>
            <p:nvPr/>
          </p:nvSpPr>
          <p:spPr>
            <a:xfrm rot="10800000">
              <a:off x="1258" y="795"/>
              <a:ext cx="2592" cy="529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2" y="0"/>
                </a:cxn>
                <a:cxn ang="0">
                  <a:pos x="5" y="0"/>
                </a:cxn>
              </a:cxnLst>
              <a:pathLst>
                <a:path w="43200" h="39838" fill="none">
                  <a:moveTo>
                    <a:pt x="34394" y="835"/>
                  </a:moveTo>
                  <a:cubicBezTo>
                    <a:pt x="39930" y="4905"/>
                    <a:pt x="43200" y="11366"/>
                    <a:pt x="43200" y="18238"/>
                  </a:cubicBezTo>
                  <a:cubicBezTo>
                    <a:pt x="43200" y="30167"/>
                    <a:pt x="33529" y="39838"/>
                    <a:pt x="21600" y="39838"/>
                  </a:cubicBezTo>
                  <a:cubicBezTo>
                    <a:pt x="9670" y="39838"/>
                    <a:pt x="0" y="30167"/>
                    <a:pt x="0" y="18238"/>
                  </a:cubicBezTo>
                  <a:cubicBezTo>
                    <a:pt x="-1" y="10842"/>
                    <a:pt x="3783" y="3961"/>
                    <a:pt x="10027" y="-1"/>
                  </a:cubicBezTo>
                </a:path>
                <a:path w="43200" h="39838" stroke="0">
                  <a:moveTo>
                    <a:pt x="34394" y="835"/>
                  </a:moveTo>
                  <a:cubicBezTo>
                    <a:pt x="39930" y="4905"/>
                    <a:pt x="43200" y="11366"/>
                    <a:pt x="43200" y="18238"/>
                  </a:cubicBezTo>
                  <a:cubicBezTo>
                    <a:pt x="43200" y="30167"/>
                    <a:pt x="33529" y="39838"/>
                    <a:pt x="21600" y="39838"/>
                  </a:cubicBezTo>
                  <a:cubicBezTo>
                    <a:pt x="9670" y="39838"/>
                    <a:pt x="0" y="30167"/>
                    <a:pt x="0" y="18238"/>
                  </a:cubicBezTo>
                  <a:cubicBezTo>
                    <a:pt x="-1" y="10842"/>
                    <a:pt x="3783" y="3961"/>
                    <a:pt x="10027" y="-1"/>
                  </a:cubicBezTo>
                  <a:lnTo>
                    <a:pt x="21600" y="18238"/>
                  </a:lnTo>
                  <a:lnTo>
                    <a:pt x="34394" y="835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353" name="Arc 74"/>
            <p:cNvSpPr/>
            <p:nvPr/>
          </p:nvSpPr>
          <p:spPr>
            <a:xfrm rot="10800000">
              <a:off x="2254" y="948"/>
              <a:ext cx="581" cy="5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33603" h="21600" fill="none">
                  <a:moveTo>
                    <a:pt x="33602" y="13778"/>
                  </a:moveTo>
                  <a:cubicBezTo>
                    <a:pt x="29499" y="18732"/>
                    <a:pt x="23400" y="21599"/>
                    <a:pt x="16968" y="21600"/>
                  </a:cubicBezTo>
                  <a:cubicBezTo>
                    <a:pt x="10348" y="21600"/>
                    <a:pt x="4095" y="18565"/>
                    <a:pt x="-1" y="13365"/>
                  </a:cubicBezTo>
                </a:path>
                <a:path w="33603" h="21600" stroke="0">
                  <a:moveTo>
                    <a:pt x="33602" y="13778"/>
                  </a:moveTo>
                  <a:cubicBezTo>
                    <a:pt x="29499" y="18732"/>
                    <a:pt x="23400" y="21599"/>
                    <a:pt x="16968" y="21600"/>
                  </a:cubicBezTo>
                  <a:cubicBezTo>
                    <a:pt x="10348" y="21600"/>
                    <a:pt x="4095" y="18565"/>
                    <a:pt x="-1" y="13365"/>
                  </a:cubicBezTo>
                  <a:lnTo>
                    <a:pt x="16968" y="0"/>
                  </a:lnTo>
                  <a:lnTo>
                    <a:pt x="33602" y="13778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354" name="Arc 75"/>
            <p:cNvSpPr/>
            <p:nvPr/>
          </p:nvSpPr>
          <p:spPr>
            <a:xfrm rot="-451056">
              <a:off x="2261" y="1319"/>
              <a:ext cx="1992" cy="842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15" y="1"/>
                </a:cxn>
                <a:cxn ang="0">
                  <a:pos x="0" y="0"/>
                </a:cxn>
              </a:cxnLst>
              <a:pathLst>
                <a:path w="21600" h="28984" fill="none">
                  <a:moveTo>
                    <a:pt x="11111" y="-1"/>
                  </a:moveTo>
                  <a:cubicBezTo>
                    <a:pt x="17618" y="3903"/>
                    <a:pt x="21600" y="10934"/>
                    <a:pt x="21600" y="18523"/>
                  </a:cubicBezTo>
                  <a:cubicBezTo>
                    <a:pt x="21600" y="22182"/>
                    <a:pt x="20670" y="25782"/>
                    <a:pt x="18897" y="28983"/>
                  </a:cubicBezTo>
                </a:path>
                <a:path w="21600" h="28984" stroke="0">
                  <a:moveTo>
                    <a:pt x="11111" y="-1"/>
                  </a:moveTo>
                  <a:cubicBezTo>
                    <a:pt x="17618" y="3903"/>
                    <a:pt x="21600" y="10934"/>
                    <a:pt x="21600" y="18523"/>
                  </a:cubicBezTo>
                  <a:cubicBezTo>
                    <a:pt x="21600" y="22182"/>
                    <a:pt x="20670" y="25782"/>
                    <a:pt x="18897" y="28983"/>
                  </a:cubicBezTo>
                  <a:lnTo>
                    <a:pt x="0" y="18523"/>
                  </a:lnTo>
                  <a:lnTo>
                    <a:pt x="11111" y="-1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355" name="Arc 76"/>
            <p:cNvSpPr/>
            <p:nvPr/>
          </p:nvSpPr>
          <p:spPr>
            <a:xfrm rot="10501297">
              <a:off x="905" y="510"/>
              <a:ext cx="1734" cy="826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10" y="1"/>
                </a:cxn>
                <a:cxn ang="0">
                  <a:pos x="0" y="0"/>
                </a:cxn>
              </a:cxnLst>
              <a:pathLst>
                <a:path w="21600" h="28481" fill="none">
                  <a:moveTo>
                    <a:pt x="11062" y="-1"/>
                  </a:moveTo>
                  <a:cubicBezTo>
                    <a:pt x="17597" y="3896"/>
                    <a:pt x="21600" y="10943"/>
                    <a:pt x="21600" y="18552"/>
                  </a:cubicBezTo>
                  <a:cubicBezTo>
                    <a:pt x="21600" y="22007"/>
                    <a:pt x="20771" y="25412"/>
                    <a:pt x="19182" y="28480"/>
                  </a:cubicBezTo>
                </a:path>
                <a:path w="21600" h="28481" stroke="0">
                  <a:moveTo>
                    <a:pt x="11062" y="-1"/>
                  </a:moveTo>
                  <a:cubicBezTo>
                    <a:pt x="17597" y="3896"/>
                    <a:pt x="21600" y="10943"/>
                    <a:pt x="21600" y="18552"/>
                  </a:cubicBezTo>
                  <a:cubicBezTo>
                    <a:pt x="21600" y="22007"/>
                    <a:pt x="20771" y="25412"/>
                    <a:pt x="19182" y="28480"/>
                  </a:cubicBezTo>
                  <a:lnTo>
                    <a:pt x="0" y="18552"/>
                  </a:lnTo>
                  <a:lnTo>
                    <a:pt x="11062" y="-1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356" name="Arc 77"/>
            <p:cNvSpPr/>
            <p:nvPr/>
          </p:nvSpPr>
          <p:spPr>
            <a:xfrm>
              <a:off x="817" y="1326"/>
              <a:ext cx="1526" cy="840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5" y="0"/>
                </a:cxn>
                <a:cxn ang="0">
                  <a:pos x="8" y="0"/>
                </a:cxn>
              </a:cxnLst>
              <a:pathLst>
                <a:path w="21600" h="28938" fill="none">
                  <a:moveTo>
                    <a:pt x="1882" y="28937"/>
                  </a:moveTo>
                  <a:cubicBezTo>
                    <a:pt x="641" y="26163"/>
                    <a:pt x="0" y="23158"/>
                    <a:pt x="0" y="20119"/>
                  </a:cubicBezTo>
                  <a:cubicBezTo>
                    <a:pt x="-1" y="11223"/>
                    <a:pt x="5453" y="3238"/>
                    <a:pt x="13738" y="0"/>
                  </a:cubicBezTo>
                </a:path>
                <a:path w="21600" h="28938" stroke="0">
                  <a:moveTo>
                    <a:pt x="1882" y="28937"/>
                  </a:moveTo>
                  <a:cubicBezTo>
                    <a:pt x="641" y="26163"/>
                    <a:pt x="0" y="23158"/>
                    <a:pt x="0" y="20119"/>
                  </a:cubicBezTo>
                  <a:cubicBezTo>
                    <a:pt x="-1" y="11223"/>
                    <a:pt x="5453" y="3238"/>
                    <a:pt x="13738" y="0"/>
                  </a:cubicBezTo>
                  <a:lnTo>
                    <a:pt x="21600" y="20119"/>
                  </a:lnTo>
                  <a:lnTo>
                    <a:pt x="1882" y="28937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357" name="Line 78"/>
            <p:cNvSpPr/>
            <p:nvPr/>
          </p:nvSpPr>
          <p:spPr>
            <a:xfrm>
              <a:off x="3232" y="1333"/>
              <a:ext cx="1342" cy="0"/>
            </a:xfrm>
            <a:prstGeom prst="line">
              <a:avLst/>
            </a:prstGeom>
            <a:ln w="9525" cap="flat" cmpd="sng">
              <a:solidFill>
                <a:srgbClr val="FF99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8358" name="Arc 79"/>
            <p:cNvSpPr/>
            <p:nvPr/>
          </p:nvSpPr>
          <p:spPr>
            <a:xfrm rot="549166">
              <a:off x="2365" y="458"/>
              <a:ext cx="1927" cy="839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8" y="1"/>
                </a:cxn>
                <a:cxn ang="0">
                  <a:pos x="0" y="0"/>
                </a:cxn>
              </a:cxnLst>
              <a:pathLst>
                <a:path w="21600" h="28850" fill="none">
                  <a:moveTo>
                    <a:pt x="18691" y="-1"/>
                  </a:moveTo>
                  <a:cubicBezTo>
                    <a:pt x="20596" y="3289"/>
                    <a:pt x="21600" y="7024"/>
                    <a:pt x="21600" y="10826"/>
                  </a:cubicBezTo>
                  <a:cubicBezTo>
                    <a:pt x="21600" y="18081"/>
                    <a:pt x="17957" y="24851"/>
                    <a:pt x="11903" y="28849"/>
                  </a:cubicBezTo>
                </a:path>
                <a:path w="21600" h="28850" stroke="0">
                  <a:moveTo>
                    <a:pt x="18691" y="-1"/>
                  </a:moveTo>
                  <a:cubicBezTo>
                    <a:pt x="20596" y="3289"/>
                    <a:pt x="21600" y="7024"/>
                    <a:pt x="21600" y="10826"/>
                  </a:cubicBezTo>
                  <a:cubicBezTo>
                    <a:pt x="21600" y="18081"/>
                    <a:pt x="17957" y="24851"/>
                    <a:pt x="11903" y="28849"/>
                  </a:cubicBezTo>
                  <a:lnTo>
                    <a:pt x="0" y="10826"/>
                  </a:lnTo>
                  <a:lnTo>
                    <a:pt x="18691" y="-1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359" name="Arc 80"/>
            <p:cNvSpPr/>
            <p:nvPr/>
          </p:nvSpPr>
          <p:spPr>
            <a:xfrm rot="10800000">
              <a:off x="1079" y="360"/>
              <a:ext cx="2915" cy="945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3" y="0"/>
                </a:cxn>
                <a:cxn ang="0">
                  <a:pos x="7" y="0"/>
                </a:cxn>
              </a:cxnLst>
              <a:pathLst>
                <a:path w="43200" h="40592" fill="none">
                  <a:moveTo>
                    <a:pt x="32722" y="476"/>
                  </a:moveTo>
                  <a:cubicBezTo>
                    <a:pt x="39223" y="4381"/>
                    <a:pt x="43200" y="11408"/>
                    <a:pt x="43200" y="18992"/>
                  </a:cubicBezTo>
                  <a:cubicBezTo>
                    <a:pt x="43200" y="30921"/>
                    <a:pt x="33529" y="40592"/>
                    <a:pt x="21600" y="40592"/>
                  </a:cubicBezTo>
                  <a:cubicBezTo>
                    <a:pt x="9670" y="40592"/>
                    <a:pt x="0" y="30921"/>
                    <a:pt x="0" y="18992"/>
                  </a:cubicBezTo>
                  <a:cubicBezTo>
                    <a:pt x="-1" y="11065"/>
                    <a:pt x="4341" y="3775"/>
                    <a:pt x="11310" y="-1"/>
                  </a:cubicBezTo>
                </a:path>
                <a:path w="43200" h="40592" stroke="0">
                  <a:moveTo>
                    <a:pt x="32722" y="476"/>
                  </a:moveTo>
                  <a:cubicBezTo>
                    <a:pt x="39223" y="4381"/>
                    <a:pt x="43200" y="11408"/>
                    <a:pt x="43200" y="18992"/>
                  </a:cubicBezTo>
                  <a:cubicBezTo>
                    <a:pt x="43200" y="30921"/>
                    <a:pt x="33529" y="40592"/>
                    <a:pt x="21600" y="40592"/>
                  </a:cubicBezTo>
                  <a:cubicBezTo>
                    <a:pt x="9670" y="40592"/>
                    <a:pt x="0" y="30921"/>
                    <a:pt x="0" y="18992"/>
                  </a:cubicBezTo>
                  <a:cubicBezTo>
                    <a:pt x="-1" y="11065"/>
                    <a:pt x="4341" y="3775"/>
                    <a:pt x="11310" y="-1"/>
                  </a:cubicBezTo>
                  <a:lnTo>
                    <a:pt x="21600" y="18992"/>
                  </a:lnTo>
                  <a:lnTo>
                    <a:pt x="32722" y="476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360" name="Arc 81"/>
            <p:cNvSpPr/>
            <p:nvPr/>
          </p:nvSpPr>
          <p:spPr>
            <a:xfrm>
              <a:off x="1093" y="1357"/>
              <a:ext cx="2928" cy="948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3" y="0"/>
                </a:cxn>
                <a:cxn ang="0">
                  <a:pos x="7" y="0"/>
                </a:cxn>
              </a:cxnLst>
              <a:pathLst>
                <a:path w="43200" h="40712" fill="none">
                  <a:moveTo>
                    <a:pt x="31664" y="0"/>
                  </a:moveTo>
                  <a:cubicBezTo>
                    <a:pt x="38758" y="3736"/>
                    <a:pt x="43200" y="11094"/>
                    <a:pt x="43200" y="19112"/>
                  </a:cubicBezTo>
                  <a:cubicBezTo>
                    <a:pt x="43200" y="31041"/>
                    <a:pt x="33529" y="40712"/>
                    <a:pt x="21600" y="40712"/>
                  </a:cubicBezTo>
                  <a:cubicBezTo>
                    <a:pt x="9670" y="40712"/>
                    <a:pt x="0" y="31041"/>
                    <a:pt x="0" y="19112"/>
                  </a:cubicBezTo>
                  <a:cubicBezTo>
                    <a:pt x="-1" y="11618"/>
                    <a:pt x="3883" y="4660"/>
                    <a:pt x="10261" y="726"/>
                  </a:cubicBezTo>
                </a:path>
                <a:path w="43200" h="40712" stroke="0">
                  <a:moveTo>
                    <a:pt x="31664" y="0"/>
                  </a:moveTo>
                  <a:cubicBezTo>
                    <a:pt x="38758" y="3736"/>
                    <a:pt x="43200" y="11094"/>
                    <a:pt x="43200" y="19112"/>
                  </a:cubicBezTo>
                  <a:cubicBezTo>
                    <a:pt x="43200" y="31041"/>
                    <a:pt x="33529" y="40712"/>
                    <a:pt x="21600" y="40712"/>
                  </a:cubicBezTo>
                  <a:cubicBezTo>
                    <a:pt x="9670" y="40712"/>
                    <a:pt x="0" y="31041"/>
                    <a:pt x="0" y="19112"/>
                  </a:cubicBezTo>
                  <a:cubicBezTo>
                    <a:pt x="-1" y="11618"/>
                    <a:pt x="3883" y="4660"/>
                    <a:pt x="10261" y="726"/>
                  </a:cubicBezTo>
                  <a:lnTo>
                    <a:pt x="21600" y="19112"/>
                  </a:lnTo>
                  <a:lnTo>
                    <a:pt x="31664" y="0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361" name="Arc 82"/>
            <p:cNvSpPr/>
            <p:nvPr/>
          </p:nvSpPr>
          <p:spPr>
            <a:xfrm>
              <a:off x="2230" y="1129"/>
              <a:ext cx="594" cy="46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34380" h="21600" fill="none">
                  <a:moveTo>
                    <a:pt x="34380" y="12782"/>
                  </a:moveTo>
                  <a:cubicBezTo>
                    <a:pt x="30310" y="18325"/>
                    <a:pt x="23844" y="21599"/>
                    <a:pt x="16968" y="21600"/>
                  </a:cubicBezTo>
                  <a:cubicBezTo>
                    <a:pt x="10348" y="21600"/>
                    <a:pt x="4095" y="18565"/>
                    <a:pt x="-1" y="13365"/>
                  </a:cubicBezTo>
                </a:path>
                <a:path w="34380" h="21600" stroke="0">
                  <a:moveTo>
                    <a:pt x="34380" y="12782"/>
                  </a:moveTo>
                  <a:cubicBezTo>
                    <a:pt x="30310" y="18325"/>
                    <a:pt x="23844" y="21599"/>
                    <a:pt x="16968" y="21600"/>
                  </a:cubicBezTo>
                  <a:cubicBezTo>
                    <a:pt x="10348" y="21600"/>
                    <a:pt x="4095" y="18565"/>
                    <a:pt x="-1" y="13365"/>
                  </a:cubicBezTo>
                  <a:lnTo>
                    <a:pt x="16968" y="0"/>
                  </a:lnTo>
                  <a:lnTo>
                    <a:pt x="34380" y="12782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362" name="Arc 83"/>
            <p:cNvSpPr/>
            <p:nvPr/>
          </p:nvSpPr>
          <p:spPr>
            <a:xfrm rot="299958">
              <a:off x="2124" y="589"/>
              <a:ext cx="2436" cy="751"/>
            </a:xfrm>
            <a:custGeom>
              <a:avLst/>
              <a:gdLst/>
              <a:ahLst/>
              <a:cxnLst>
                <a:cxn ang="0">
                  <a:pos x="29" y="0"/>
                </a:cxn>
                <a:cxn ang="0">
                  <a:pos x="14" y="1"/>
                </a:cxn>
                <a:cxn ang="0">
                  <a:pos x="0" y="0"/>
                </a:cxn>
              </a:cxnLst>
              <a:pathLst>
                <a:path w="21600" h="26319" fill="none">
                  <a:moveTo>
                    <a:pt x="20362" y="-1"/>
                  </a:moveTo>
                  <a:cubicBezTo>
                    <a:pt x="21181" y="2314"/>
                    <a:pt x="21600" y="4751"/>
                    <a:pt x="21600" y="7207"/>
                  </a:cubicBezTo>
                  <a:cubicBezTo>
                    <a:pt x="21600" y="15225"/>
                    <a:pt x="17158" y="22583"/>
                    <a:pt x="10064" y="26319"/>
                  </a:cubicBezTo>
                </a:path>
                <a:path w="21600" h="26319" stroke="0">
                  <a:moveTo>
                    <a:pt x="20362" y="-1"/>
                  </a:moveTo>
                  <a:cubicBezTo>
                    <a:pt x="21181" y="2314"/>
                    <a:pt x="21600" y="4751"/>
                    <a:pt x="21600" y="7207"/>
                  </a:cubicBezTo>
                  <a:cubicBezTo>
                    <a:pt x="21600" y="15225"/>
                    <a:pt x="17158" y="22583"/>
                    <a:pt x="10064" y="26319"/>
                  </a:cubicBezTo>
                  <a:lnTo>
                    <a:pt x="0" y="7207"/>
                  </a:lnTo>
                  <a:lnTo>
                    <a:pt x="20362" y="-1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363" name="Arc 84"/>
            <p:cNvSpPr/>
            <p:nvPr/>
          </p:nvSpPr>
          <p:spPr>
            <a:xfrm rot="-451056">
              <a:off x="2148" y="1311"/>
              <a:ext cx="2333" cy="841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24" y="1"/>
                </a:cxn>
                <a:cxn ang="0">
                  <a:pos x="0" y="0"/>
                </a:cxn>
              </a:cxnLst>
              <a:pathLst>
                <a:path w="21600" h="28922" fill="none">
                  <a:moveTo>
                    <a:pt x="10532" y="0"/>
                  </a:moveTo>
                  <a:cubicBezTo>
                    <a:pt x="17366" y="3816"/>
                    <a:pt x="21600" y="11031"/>
                    <a:pt x="21600" y="18858"/>
                  </a:cubicBezTo>
                  <a:cubicBezTo>
                    <a:pt x="21600" y="22364"/>
                    <a:pt x="20746" y="25819"/>
                    <a:pt x="19112" y="28922"/>
                  </a:cubicBezTo>
                </a:path>
                <a:path w="21600" h="28922" stroke="0">
                  <a:moveTo>
                    <a:pt x="10532" y="0"/>
                  </a:moveTo>
                  <a:cubicBezTo>
                    <a:pt x="17366" y="3816"/>
                    <a:pt x="21600" y="11031"/>
                    <a:pt x="21600" y="18858"/>
                  </a:cubicBezTo>
                  <a:cubicBezTo>
                    <a:pt x="21600" y="22364"/>
                    <a:pt x="20746" y="25819"/>
                    <a:pt x="19112" y="28922"/>
                  </a:cubicBezTo>
                  <a:lnTo>
                    <a:pt x="0" y="18858"/>
                  </a:lnTo>
                  <a:lnTo>
                    <a:pt x="10532" y="0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364" name="Arc 85"/>
            <p:cNvSpPr/>
            <p:nvPr/>
          </p:nvSpPr>
          <p:spPr>
            <a:xfrm rot="10416522">
              <a:off x="635" y="577"/>
              <a:ext cx="2107" cy="761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19" y="1"/>
                </a:cxn>
                <a:cxn ang="0">
                  <a:pos x="0" y="0"/>
                </a:cxn>
              </a:cxnLst>
              <a:pathLst>
                <a:path w="21600" h="26206" fill="none">
                  <a:moveTo>
                    <a:pt x="10208" y="-1"/>
                  </a:moveTo>
                  <a:cubicBezTo>
                    <a:pt x="17222" y="3761"/>
                    <a:pt x="21600" y="11075"/>
                    <a:pt x="21600" y="19035"/>
                  </a:cubicBezTo>
                  <a:cubicBezTo>
                    <a:pt x="21600" y="21477"/>
                    <a:pt x="21185" y="23902"/>
                    <a:pt x="20374" y="26205"/>
                  </a:cubicBezTo>
                </a:path>
                <a:path w="21600" h="26206" stroke="0">
                  <a:moveTo>
                    <a:pt x="10208" y="-1"/>
                  </a:moveTo>
                  <a:cubicBezTo>
                    <a:pt x="17222" y="3761"/>
                    <a:pt x="21600" y="11075"/>
                    <a:pt x="21600" y="19035"/>
                  </a:cubicBezTo>
                  <a:cubicBezTo>
                    <a:pt x="21600" y="21477"/>
                    <a:pt x="21185" y="23902"/>
                    <a:pt x="20374" y="26205"/>
                  </a:cubicBezTo>
                  <a:lnTo>
                    <a:pt x="0" y="19035"/>
                  </a:lnTo>
                  <a:lnTo>
                    <a:pt x="10208" y="-1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365" name="Arc 86"/>
            <p:cNvSpPr/>
            <p:nvPr/>
          </p:nvSpPr>
          <p:spPr>
            <a:xfrm rot="287305">
              <a:off x="634" y="1311"/>
              <a:ext cx="1682" cy="738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7" y="0"/>
                </a:cxn>
                <a:cxn ang="0">
                  <a:pos x="10" y="0"/>
                </a:cxn>
              </a:cxnLst>
              <a:pathLst>
                <a:path w="21600" h="25397" fill="none">
                  <a:moveTo>
                    <a:pt x="585" y="25396"/>
                  </a:moveTo>
                  <a:cubicBezTo>
                    <a:pt x="196" y="23760"/>
                    <a:pt x="0" y="22084"/>
                    <a:pt x="0" y="20403"/>
                  </a:cubicBezTo>
                  <a:cubicBezTo>
                    <a:pt x="-1" y="11206"/>
                    <a:pt x="5822" y="3019"/>
                    <a:pt x="14509" y="0"/>
                  </a:cubicBezTo>
                </a:path>
                <a:path w="21600" h="25397" stroke="0">
                  <a:moveTo>
                    <a:pt x="585" y="25396"/>
                  </a:moveTo>
                  <a:cubicBezTo>
                    <a:pt x="196" y="23760"/>
                    <a:pt x="0" y="22084"/>
                    <a:pt x="0" y="20403"/>
                  </a:cubicBezTo>
                  <a:cubicBezTo>
                    <a:pt x="-1" y="11206"/>
                    <a:pt x="5822" y="3019"/>
                    <a:pt x="14509" y="0"/>
                  </a:cubicBezTo>
                  <a:lnTo>
                    <a:pt x="21600" y="20403"/>
                  </a:lnTo>
                  <a:lnTo>
                    <a:pt x="585" y="25396"/>
                  </a:lnTo>
                  <a:close/>
                </a:path>
              </a:pathLst>
            </a:custGeom>
            <a:noFill/>
            <a:ln w="9525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366" name="Line 87"/>
            <p:cNvSpPr/>
            <p:nvPr/>
          </p:nvSpPr>
          <p:spPr>
            <a:xfrm>
              <a:off x="538" y="1345"/>
              <a:ext cx="1255" cy="0"/>
            </a:xfrm>
            <a:prstGeom prst="line">
              <a:avLst/>
            </a:prstGeom>
            <a:ln w="9525" cap="flat" cmpd="sng">
              <a:solidFill>
                <a:srgbClr val="FF99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8367" name="Line 88"/>
            <p:cNvSpPr/>
            <p:nvPr/>
          </p:nvSpPr>
          <p:spPr>
            <a:xfrm rot="-5400000">
              <a:off x="2452" y="2271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8368" name="Line 89"/>
            <p:cNvSpPr/>
            <p:nvPr/>
          </p:nvSpPr>
          <p:spPr>
            <a:xfrm rot="-5280000">
              <a:off x="2453" y="2149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8369" name="Line 90"/>
            <p:cNvSpPr/>
            <p:nvPr/>
          </p:nvSpPr>
          <p:spPr>
            <a:xfrm rot="-5280000">
              <a:off x="2460" y="1839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8370" name="Line 91"/>
            <p:cNvSpPr/>
            <p:nvPr/>
          </p:nvSpPr>
          <p:spPr>
            <a:xfrm rot="-5460000">
              <a:off x="2454" y="1733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8371" name="Line 92"/>
            <p:cNvSpPr/>
            <p:nvPr/>
          </p:nvSpPr>
          <p:spPr>
            <a:xfrm rot="-5220000">
              <a:off x="2515" y="1561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8372" name="Line 93"/>
            <p:cNvSpPr/>
            <p:nvPr/>
          </p:nvSpPr>
          <p:spPr>
            <a:xfrm rot="-5340000">
              <a:off x="2537" y="915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8373" name="Line 94"/>
            <p:cNvSpPr/>
            <p:nvPr/>
          </p:nvSpPr>
          <p:spPr>
            <a:xfrm rot="-5520000">
              <a:off x="2463" y="851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8374" name="Line 95"/>
            <p:cNvSpPr/>
            <p:nvPr/>
          </p:nvSpPr>
          <p:spPr>
            <a:xfrm rot="-5340000">
              <a:off x="2464" y="763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8375" name="Line 96"/>
            <p:cNvSpPr/>
            <p:nvPr/>
          </p:nvSpPr>
          <p:spPr>
            <a:xfrm rot="-5340000">
              <a:off x="2465" y="425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8376" name="Line 97"/>
            <p:cNvSpPr/>
            <p:nvPr/>
          </p:nvSpPr>
          <p:spPr>
            <a:xfrm rot="-5340000">
              <a:off x="2464" y="327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8377" name="Line 98"/>
            <p:cNvSpPr/>
            <p:nvPr/>
          </p:nvSpPr>
          <p:spPr>
            <a:xfrm rot="4260000">
              <a:off x="3609" y="1169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8378" name="Line 99"/>
            <p:cNvSpPr/>
            <p:nvPr/>
          </p:nvSpPr>
          <p:spPr>
            <a:xfrm rot="3600000">
              <a:off x="3779" y="1137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8379" name="Line 100"/>
            <p:cNvSpPr/>
            <p:nvPr/>
          </p:nvSpPr>
          <p:spPr>
            <a:xfrm rot="6720000">
              <a:off x="3630" y="1429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8380" name="Line 101"/>
            <p:cNvSpPr/>
            <p:nvPr/>
          </p:nvSpPr>
          <p:spPr>
            <a:xfrm rot="7500000">
              <a:off x="3795" y="1463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8381" name="Line 102"/>
            <p:cNvSpPr/>
            <p:nvPr/>
          </p:nvSpPr>
          <p:spPr>
            <a:xfrm rot="6780000">
              <a:off x="4059" y="1467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8382" name="Line 103"/>
            <p:cNvSpPr/>
            <p:nvPr/>
          </p:nvSpPr>
          <p:spPr>
            <a:xfrm rot="6780000">
              <a:off x="4247" y="1441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8383" name="Line 104"/>
            <p:cNvSpPr/>
            <p:nvPr/>
          </p:nvSpPr>
          <p:spPr>
            <a:xfrm rot="5400000">
              <a:off x="4437" y="1299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8384" name="Line 105"/>
            <p:cNvSpPr/>
            <p:nvPr/>
          </p:nvSpPr>
          <p:spPr>
            <a:xfrm rot="3840000">
              <a:off x="4045" y="1141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8385" name="Line 106"/>
            <p:cNvSpPr/>
            <p:nvPr/>
          </p:nvSpPr>
          <p:spPr>
            <a:xfrm rot="4020000">
              <a:off x="4259" y="1135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8386" name="Line 107"/>
            <p:cNvSpPr/>
            <p:nvPr/>
          </p:nvSpPr>
          <p:spPr>
            <a:xfrm rot="4080000">
              <a:off x="1499" y="1421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8387" name="Line 108"/>
            <p:cNvSpPr/>
            <p:nvPr/>
          </p:nvSpPr>
          <p:spPr>
            <a:xfrm rot="3360000">
              <a:off x="1324" y="1459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8388" name="Line 109"/>
            <p:cNvSpPr/>
            <p:nvPr/>
          </p:nvSpPr>
          <p:spPr>
            <a:xfrm rot="3540000">
              <a:off x="1104" y="1513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8389" name="Line 110"/>
            <p:cNvSpPr/>
            <p:nvPr/>
          </p:nvSpPr>
          <p:spPr>
            <a:xfrm rot="3720000">
              <a:off x="894" y="1493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8390" name="Line 111"/>
            <p:cNvSpPr/>
            <p:nvPr/>
          </p:nvSpPr>
          <p:spPr>
            <a:xfrm rot="5400000">
              <a:off x="748" y="1313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8391" name="Line 112"/>
            <p:cNvSpPr/>
            <p:nvPr/>
          </p:nvSpPr>
          <p:spPr>
            <a:xfrm rot="6540000">
              <a:off x="1507" y="1185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8392" name="Line 113"/>
            <p:cNvSpPr/>
            <p:nvPr/>
          </p:nvSpPr>
          <p:spPr>
            <a:xfrm rot="7440000">
              <a:off x="1340" y="1149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8393" name="Line 114"/>
            <p:cNvSpPr/>
            <p:nvPr/>
          </p:nvSpPr>
          <p:spPr>
            <a:xfrm rot="7440000">
              <a:off x="1091" y="1097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8394" name="Line 115"/>
            <p:cNvSpPr/>
            <p:nvPr/>
          </p:nvSpPr>
          <p:spPr>
            <a:xfrm rot="6720000">
              <a:off x="887" y="1129"/>
              <a:ext cx="0" cy="65"/>
            </a:xfrm>
            <a:prstGeom prst="line">
              <a:avLst/>
            </a:prstGeom>
            <a:ln w="9525" cap="flat" cmpd="sng">
              <a:solidFill>
                <a:srgbClr val="FF3300"/>
              </a:solidFill>
              <a:prstDash val="solid"/>
              <a:headEnd type="none" w="med" len="med"/>
              <a:tailEnd type="stealth" w="lg" len="lg"/>
            </a:ln>
          </p:spPr>
        </p:sp>
      </p:grpSp>
      <p:grpSp>
        <p:nvGrpSpPr>
          <p:cNvPr id="93300" name="Group 116"/>
          <p:cNvGrpSpPr/>
          <p:nvPr/>
        </p:nvGrpSpPr>
        <p:grpSpPr>
          <a:xfrm>
            <a:off x="187325" y="1163638"/>
            <a:ext cx="1023938" cy="1968500"/>
            <a:chOff x="313" y="733"/>
            <a:chExt cx="645" cy="1240"/>
          </a:xfrm>
        </p:grpSpPr>
        <p:sp>
          <p:nvSpPr>
            <p:cNvPr id="8339" name="Arc 117"/>
            <p:cNvSpPr/>
            <p:nvPr/>
          </p:nvSpPr>
          <p:spPr>
            <a:xfrm flipH="1">
              <a:off x="380" y="733"/>
              <a:ext cx="313" cy="115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</a:cxnLst>
              <a:pathLst>
                <a:path w="22813" h="39945" fill="none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29066"/>
                    <a:pt x="18957" y="36003"/>
                    <a:pt x="12615" y="39944"/>
                  </a:cubicBezTo>
                </a:path>
                <a:path w="22813" h="39945" stroke="0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29066"/>
                    <a:pt x="18957" y="36003"/>
                    <a:pt x="12615" y="39944"/>
                  </a:cubicBezTo>
                  <a:lnTo>
                    <a:pt x="1213" y="21600"/>
                  </a:lnTo>
                  <a:lnTo>
                    <a:pt x="0" y="34"/>
                  </a:lnTo>
                  <a:close/>
                </a:path>
              </a:pathLst>
            </a:custGeom>
            <a:noFill/>
            <a:ln w="76200" cap="flat" cmpd="sng">
              <a:solidFill>
                <a:srgbClr val="9933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340" name="Arc 118"/>
            <p:cNvSpPr/>
            <p:nvPr/>
          </p:nvSpPr>
          <p:spPr>
            <a:xfrm flipH="1">
              <a:off x="450" y="738"/>
              <a:ext cx="313" cy="115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</a:cxnLst>
              <a:pathLst>
                <a:path w="22813" h="39945" fill="none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29066"/>
                    <a:pt x="18957" y="36003"/>
                    <a:pt x="12615" y="39944"/>
                  </a:cubicBezTo>
                </a:path>
                <a:path w="22813" h="39945" stroke="0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29066"/>
                    <a:pt x="18957" y="36003"/>
                    <a:pt x="12615" y="39944"/>
                  </a:cubicBezTo>
                  <a:lnTo>
                    <a:pt x="1213" y="21600"/>
                  </a:lnTo>
                  <a:lnTo>
                    <a:pt x="0" y="34"/>
                  </a:lnTo>
                  <a:close/>
                </a:path>
              </a:pathLst>
            </a:custGeom>
            <a:noFill/>
            <a:ln w="76200" cap="flat" cmpd="sng">
              <a:solidFill>
                <a:srgbClr val="9933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341" name="Arc 119"/>
            <p:cNvSpPr/>
            <p:nvPr/>
          </p:nvSpPr>
          <p:spPr>
            <a:xfrm flipH="1">
              <a:off x="515" y="738"/>
              <a:ext cx="313" cy="115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</a:cxnLst>
              <a:pathLst>
                <a:path w="22813" h="39945" fill="none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29066"/>
                    <a:pt x="18957" y="36003"/>
                    <a:pt x="12615" y="39944"/>
                  </a:cubicBezTo>
                </a:path>
                <a:path w="22813" h="39945" stroke="0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29066"/>
                    <a:pt x="18957" y="36003"/>
                    <a:pt x="12615" y="39944"/>
                  </a:cubicBezTo>
                  <a:lnTo>
                    <a:pt x="1213" y="21600"/>
                  </a:lnTo>
                  <a:lnTo>
                    <a:pt x="0" y="34"/>
                  </a:lnTo>
                  <a:close/>
                </a:path>
              </a:pathLst>
            </a:custGeom>
            <a:noFill/>
            <a:ln w="76200" cap="flat" cmpd="sng">
              <a:solidFill>
                <a:srgbClr val="9933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342" name="Arc 120"/>
            <p:cNvSpPr/>
            <p:nvPr/>
          </p:nvSpPr>
          <p:spPr>
            <a:xfrm flipH="1">
              <a:off x="313" y="737"/>
              <a:ext cx="313" cy="114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</a:cxnLst>
              <a:pathLst>
                <a:path w="22813" h="39652" fill="none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28873"/>
                    <a:pt x="19152" y="35658"/>
                    <a:pt x="13074" y="39652"/>
                  </a:cubicBezTo>
                </a:path>
                <a:path w="22813" h="39652" stroke="0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28873"/>
                    <a:pt x="19152" y="35658"/>
                    <a:pt x="13074" y="39652"/>
                  </a:cubicBezTo>
                  <a:lnTo>
                    <a:pt x="1213" y="21600"/>
                  </a:lnTo>
                  <a:lnTo>
                    <a:pt x="0" y="34"/>
                  </a:lnTo>
                  <a:close/>
                </a:path>
              </a:pathLst>
            </a:custGeom>
            <a:noFill/>
            <a:ln w="76200" cap="flat" cmpd="sng">
              <a:solidFill>
                <a:srgbClr val="9933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343" name="Arc 121"/>
            <p:cNvSpPr/>
            <p:nvPr/>
          </p:nvSpPr>
          <p:spPr>
            <a:xfrm flipH="1">
              <a:off x="580" y="738"/>
              <a:ext cx="313" cy="115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</a:cxnLst>
              <a:pathLst>
                <a:path w="22813" h="39945" fill="none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29066"/>
                    <a:pt x="18957" y="36003"/>
                    <a:pt x="12615" y="39944"/>
                  </a:cubicBezTo>
                </a:path>
                <a:path w="22813" h="39945" stroke="0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29066"/>
                    <a:pt x="18957" y="36003"/>
                    <a:pt x="12615" y="39944"/>
                  </a:cubicBezTo>
                  <a:lnTo>
                    <a:pt x="1213" y="21600"/>
                  </a:lnTo>
                  <a:lnTo>
                    <a:pt x="0" y="34"/>
                  </a:lnTo>
                  <a:close/>
                </a:path>
              </a:pathLst>
            </a:custGeom>
            <a:noFill/>
            <a:ln w="76200" cap="flat" cmpd="sng">
              <a:solidFill>
                <a:srgbClr val="9933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344" name="Arc 122"/>
            <p:cNvSpPr/>
            <p:nvPr/>
          </p:nvSpPr>
          <p:spPr>
            <a:xfrm flipH="1">
              <a:off x="645" y="738"/>
              <a:ext cx="313" cy="123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</a:cxnLst>
              <a:pathLst>
                <a:path w="22813" h="42699" fill="none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31747"/>
                    <a:pt x="15748" y="40527"/>
                    <a:pt x="5836" y="42699"/>
                  </a:cubicBezTo>
                </a:path>
                <a:path w="22813" h="42699" stroke="0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31747"/>
                    <a:pt x="15748" y="40527"/>
                    <a:pt x="5836" y="42699"/>
                  </a:cubicBezTo>
                  <a:lnTo>
                    <a:pt x="1213" y="21600"/>
                  </a:lnTo>
                  <a:lnTo>
                    <a:pt x="0" y="34"/>
                  </a:lnTo>
                  <a:close/>
                </a:path>
              </a:pathLst>
            </a:custGeom>
            <a:noFill/>
            <a:ln w="76200" cap="flat" cmpd="sng">
              <a:solidFill>
                <a:srgbClr val="9933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sp>
        <p:nvSpPr>
          <p:cNvPr id="8253" name="Line 123"/>
          <p:cNvSpPr/>
          <p:nvPr/>
        </p:nvSpPr>
        <p:spPr>
          <a:xfrm>
            <a:off x="227013" y="5805488"/>
            <a:ext cx="4473575" cy="0"/>
          </a:xfrm>
          <a:prstGeom prst="line">
            <a:avLst/>
          </a:prstGeom>
          <a:ln w="38100" cap="flat" cmpd="sng">
            <a:solidFill>
              <a:srgbClr val="FF99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8254" name="Line 124"/>
          <p:cNvSpPr/>
          <p:nvPr/>
        </p:nvSpPr>
        <p:spPr>
          <a:xfrm>
            <a:off x="230188" y="5445125"/>
            <a:ext cx="4473575" cy="0"/>
          </a:xfrm>
          <a:prstGeom prst="line">
            <a:avLst/>
          </a:prstGeom>
          <a:ln w="38100" cap="flat" cmpd="sng">
            <a:solidFill>
              <a:srgbClr val="FF99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3309" name="Line 125"/>
          <p:cNvSpPr/>
          <p:nvPr/>
        </p:nvSpPr>
        <p:spPr>
          <a:xfrm>
            <a:off x="390525" y="2968625"/>
            <a:ext cx="0" cy="2833688"/>
          </a:xfrm>
          <a:prstGeom prst="line">
            <a:avLst/>
          </a:prstGeom>
          <a:ln w="38100" cap="flat" cmpd="sng">
            <a:solidFill>
              <a:srgbClr val="FF0000"/>
            </a:solidFill>
            <a:prstDash val="solid"/>
            <a:headEnd type="oval" w="sm" len="sm"/>
            <a:tailEnd type="oval" w="sm" len="sm"/>
          </a:ln>
        </p:spPr>
      </p:sp>
      <p:sp>
        <p:nvSpPr>
          <p:cNvPr id="93310" name="Line 126"/>
          <p:cNvSpPr/>
          <p:nvPr/>
        </p:nvSpPr>
        <p:spPr>
          <a:xfrm>
            <a:off x="1479550" y="2922588"/>
            <a:ext cx="0" cy="2522537"/>
          </a:xfrm>
          <a:prstGeom prst="line">
            <a:avLst/>
          </a:prstGeom>
          <a:ln w="38100" cap="flat" cmpd="sng">
            <a:solidFill>
              <a:srgbClr val="0000FF"/>
            </a:solidFill>
            <a:prstDash val="solid"/>
            <a:headEnd type="oval" w="sm" len="sm"/>
            <a:tailEnd type="oval" w="sm" len="sm"/>
          </a:ln>
        </p:spPr>
      </p:sp>
      <p:sp>
        <p:nvSpPr>
          <p:cNvPr id="8257" name="Freeform 127"/>
          <p:cNvSpPr/>
          <p:nvPr/>
        </p:nvSpPr>
        <p:spPr>
          <a:xfrm>
            <a:off x="4695825" y="4994275"/>
            <a:ext cx="2066925" cy="569913"/>
          </a:xfrm>
          <a:custGeom>
            <a:avLst/>
            <a:gdLst/>
            <a:ahLst/>
            <a:cxnLst>
              <a:cxn ang="0">
                <a:pos x="0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0"/>
              </a:cxn>
            </a:cxnLst>
            <a:pathLst>
              <a:path w="1302" h="359">
                <a:moveTo>
                  <a:pt x="0" y="283"/>
                </a:moveTo>
                <a:cubicBezTo>
                  <a:pt x="52" y="296"/>
                  <a:pt x="113" y="302"/>
                  <a:pt x="162" y="322"/>
                </a:cubicBezTo>
                <a:cubicBezTo>
                  <a:pt x="194" y="330"/>
                  <a:pt x="305" y="341"/>
                  <a:pt x="330" y="349"/>
                </a:cubicBezTo>
                <a:cubicBezTo>
                  <a:pt x="362" y="354"/>
                  <a:pt x="375" y="353"/>
                  <a:pt x="404" y="354"/>
                </a:cubicBezTo>
                <a:cubicBezTo>
                  <a:pt x="433" y="355"/>
                  <a:pt x="406" y="359"/>
                  <a:pt x="507" y="358"/>
                </a:cubicBezTo>
                <a:cubicBezTo>
                  <a:pt x="757" y="354"/>
                  <a:pt x="761" y="356"/>
                  <a:pt x="1011" y="348"/>
                </a:cubicBezTo>
                <a:cubicBezTo>
                  <a:pt x="1127" y="326"/>
                  <a:pt x="1145" y="324"/>
                  <a:pt x="1184" y="298"/>
                </a:cubicBezTo>
                <a:cubicBezTo>
                  <a:pt x="1223" y="272"/>
                  <a:pt x="1227" y="243"/>
                  <a:pt x="1247" y="193"/>
                </a:cubicBezTo>
                <a:cubicBezTo>
                  <a:pt x="1260" y="156"/>
                  <a:pt x="1285" y="35"/>
                  <a:pt x="1302" y="0"/>
                </a:cubicBezTo>
              </a:path>
            </a:pathLst>
          </a:custGeom>
          <a:noFill/>
          <a:ln w="19050" cap="flat" cmpd="sng">
            <a:solidFill>
              <a:srgbClr val="0000FF">
                <a:alpha val="100000"/>
              </a:srgbClr>
            </a:solidFill>
            <a:prstDash val="solid"/>
            <a:round/>
            <a:headEnd type="oval" w="sm" len="sm"/>
            <a:tailEnd type="oval" w="sm" len="sm"/>
          </a:ln>
        </p:spPr>
        <p:txBody>
          <a:bodyPr/>
          <a:p>
            <a:endParaRPr lang="en-US"/>
          </a:p>
        </p:txBody>
      </p:sp>
      <p:sp>
        <p:nvSpPr>
          <p:cNvPr id="8258" name="Freeform 128"/>
          <p:cNvSpPr/>
          <p:nvPr/>
        </p:nvSpPr>
        <p:spPr>
          <a:xfrm>
            <a:off x="4686300" y="4986338"/>
            <a:ext cx="2789238" cy="817562"/>
          </a:xfrm>
          <a:custGeom>
            <a:avLst/>
            <a:gdLst/>
            <a:ahLst/>
            <a:cxnLst>
              <a:cxn ang="0">
                <a:pos x="0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0"/>
              </a:cxn>
            </a:cxnLst>
            <a:pathLst>
              <a:path w="1757" h="515">
                <a:moveTo>
                  <a:pt x="0" y="515"/>
                </a:moveTo>
                <a:cubicBezTo>
                  <a:pt x="296" y="511"/>
                  <a:pt x="514" y="482"/>
                  <a:pt x="810" y="474"/>
                </a:cubicBezTo>
                <a:cubicBezTo>
                  <a:pt x="853" y="473"/>
                  <a:pt x="1031" y="453"/>
                  <a:pt x="1067" y="438"/>
                </a:cubicBezTo>
                <a:cubicBezTo>
                  <a:pt x="1122" y="415"/>
                  <a:pt x="1126" y="417"/>
                  <a:pt x="1180" y="390"/>
                </a:cubicBezTo>
                <a:cubicBezTo>
                  <a:pt x="1219" y="375"/>
                  <a:pt x="1221" y="371"/>
                  <a:pt x="1242" y="363"/>
                </a:cubicBezTo>
                <a:cubicBezTo>
                  <a:pt x="1263" y="355"/>
                  <a:pt x="1273" y="352"/>
                  <a:pt x="1305" y="342"/>
                </a:cubicBezTo>
                <a:cubicBezTo>
                  <a:pt x="1343" y="323"/>
                  <a:pt x="1394" y="322"/>
                  <a:pt x="1436" y="305"/>
                </a:cubicBezTo>
                <a:cubicBezTo>
                  <a:pt x="1478" y="288"/>
                  <a:pt x="1525" y="259"/>
                  <a:pt x="1556" y="240"/>
                </a:cubicBezTo>
                <a:cubicBezTo>
                  <a:pt x="1586" y="219"/>
                  <a:pt x="1604" y="209"/>
                  <a:pt x="1622" y="192"/>
                </a:cubicBezTo>
                <a:cubicBezTo>
                  <a:pt x="1640" y="175"/>
                  <a:pt x="1643" y="170"/>
                  <a:pt x="1665" y="138"/>
                </a:cubicBezTo>
                <a:cubicBezTo>
                  <a:pt x="1669" y="125"/>
                  <a:pt x="1757" y="0"/>
                  <a:pt x="1757" y="0"/>
                </a:cubicBezTo>
              </a:path>
            </a:pathLst>
          </a:custGeom>
          <a:noFill/>
          <a:ln w="19050" cap="flat" cmpd="sng">
            <a:solidFill>
              <a:srgbClr val="FF0000">
                <a:alpha val="100000"/>
              </a:srgbClr>
            </a:solidFill>
            <a:prstDash val="solid"/>
            <a:round/>
            <a:headEnd type="oval" w="sm" len="sm"/>
            <a:tailEnd type="oval" w="sm" len="sm"/>
          </a:ln>
        </p:spPr>
        <p:txBody>
          <a:bodyPr/>
          <a:p>
            <a:endParaRPr lang="en-US"/>
          </a:p>
        </p:txBody>
      </p:sp>
      <p:grpSp>
        <p:nvGrpSpPr>
          <p:cNvPr id="93313" name="Group 129"/>
          <p:cNvGrpSpPr/>
          <p:nvPr/>
        </p:nvGrpSpPr>
        <p:grpSpPr>
          <a:xfrm>
            <a:off x="6919913" y="20638"/>
            <a:ext cx="2286000" cy="2238375"/>
            <a:chOff x="336" y="2286"/>
            <a:chExt cx="1440" cy="1410"/>
          </a:xfrm>
        </p:grpSpPr>
        <p:grpSp>
          <p:nvGrpSpPr>
            <p:cNvPr id="8277" name="Group 130"/>
            <p:cNvGrpSpPr/>
            <p:nvPr/>
          </p:nvGrpSpPr>
          <p:grpSpPr>
            <a:xfrm>
              <a:off x="336" y="2286"/>
              <a:ext cx="1440" cy="1410"/>
              <a:chOff x="1920" y="1344"/>
              <a:chExt cx="1440" cy="1410"/>
            </a:xfrm>
          </p:grpSpPr>
          <p:sp>
            <p:nvSpPr>
              <p:cNvPr id="8327" name="Oval 131"/>
              <p:cNvSpPr/>
              <p:nvPr/>
            </p:nvSpPr>
            <p:spPr>
              <a:xfrm>
                <a:off x="3320" y="2032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</a:ln>
            </p:spPr>
            <p:txBody>
              <a:bodyPr wrap="none" anchor="ctr"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328" name="Oval 132"/>
              <p:cNvSpPr/>
              <p:nvPr/>
            </p:nvSpPr>
            <p:spPr>
              <a:xfrm>
                <a:off x="3229" y="2383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</a:ln>
            </p:spPr>
            <p:txBody>
              <a:bodyPr wrap="none" anchor="ctr"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329" name="Oval 133"/>
              <p:cNvSpPr/>
              <p:nvPr/>
            </p:nvSpPr>
            <p:spPr>
              <a:xfrm>
                <a:off x="1920" y="2036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</a:ln>
            </p:spPr>
            <p:txBody>
              <a:bodyPr wrap="none" anchor="ctr"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330" name="Oval 134"/>
              <p:cNvSpPr/>
              <p:nvPr/>
            </p:nvSpPr>
            <p:spPr>
              <a:xfrm>
                <a:off x="2016" y="2379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</a:ln>
            </p:spPr>
            <p:txBody>
              <a:bodyPr wrap="none" anchor="ctr"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331" name="Oval 135"/>
              <p:cNvSpPr/>
              <p:nvPr/>
            </p:nvSpPr>
            <p:spPr>
              <a:xfrm>
                <a:off x="2270" y="2633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</a:ln>
            </p:spPr>
            <p:txBody>
              <a:bodyPr wrap="none" anchor="ctr"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332" name="Oval 136"/>
              <p:cNvSpPr/>
              <p:nvPr/>
            </p:nvSpPr>
            <p:spPr>
              <a:xfrm>
                <a:off x="2626" y="2714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</a:ln>
            </p:spPr>
            <p:txBody>
              <a:bodyPr wrap="none" anchor="ctr"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333" name="Oval 137"/>
              <p:cNvSpPr/>
              <p:nvPr/>
            </p:nvSpPr>
            <p:spPr>
              <a:xfrm>
                <a:off x="2975" y="2622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</a:ln>
            </p:spPr>
            <p:txBody>
              <a:bodyPr wrap="none" anchor="ctr"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334" name="Oval 138"/>
              <p:cNvSpPr/>
              <p:nvPr/>
            </p:nvSpPr>
            <p:spPr>
              <a:xfrm>
                <a:off x="2627" y="1344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</a:ln>
            </p:spPr>
            <p:txBody>
              <a:bodyPr wrap="none" anchor="ctr"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335" name="Oval 139"/>
              <p:cNvSpPr/>
              <p:nvPr/>
            </p:nvSpPr>
            <p:spPr>
              <a:xfrm>
                <a:off x="2966" y="1440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</a:ln>
            </p:spPr>
            <p:txBody>
              <a:bodyPr wrap="none" anchor="ctr"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336" name="Oval 140"/>
              <p:cNvSpPr/>
              <p:nvPr/>
            </p:nvSpPr>
            <p:spPr>
              <a:xfrm>
                <a:off x="2274" y="1436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</a:ln>
            </p:spPr>
            <p:txBody>
              <a:bodyPr wrap="none" anchor="ctr"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337" name="Oval 141"/>
              <p:cNvSpPr/>
              <p:nvPr/>
            </p:nvSpPr>
            <p:spPr>
              <a:xfrm>
                <a:off x="2031" y="1687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</a:ln>
            </p:spPr>
            <p:txBody>
              <a:bodyPr wrap="none" anchor="ctr"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338" name="Oval 142"/>
              <p:cNvSpPr/>
              <p:nvPr/>
            </p:nvSpPr>
            <p:spPr>
              <a:xfrm>
                <a:off x="3224" y="1697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</a:ln>
            </p:spPr>
            <p:txBody>
              <a:bodyPr wrap="none" anchor="ctr"/>
              <a:p>
                <a:endParaRPr dirty="0"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8278" name="Group 143"/>
            <p:cNvGrpSpPr/>
            <p:nvPr/>
          </p:nvGrpSpPr>
          <p:grpSpPr>
            <a:xfrm>
              <a:off x="474" y="2417"/>
              <a:ext cx="1159" cy="1149"/>
              <a:chOff x="474" y="2417"/>
              <a:chExt cx="1159" cy="1149"/>
            </a:xfrm>
          </p:grpSpPr>
          <p:sp>
            <p:nvSpPr>
              <p:cNvPr id="8279" name="Oval 144"/>
              <p:cNvSpPr/>
              <p:nvPr/>
            </p:nvSpPr>
            <p:spPr>
              <a:xfrm>
                <a:off x="1031" y="2971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</a:ln>
            </p:spPr>
            <p:txBody>
              <a:bodyPr wrap="none" anchor="ctr"/>
              <a:p>
                <a:endParaRPr dirty="0">
                  <a:latin typeface="Arial" panose="020B0604020202020204" pitchFamily="34" charset="0"/>
                </a:endParaRPr>
              </a:p>
            </p:txBody>
          </p:sp>
          <p:grpSp>
            <p:nvGrpSpPr>
              <p:cNvPr id="8280" name="Group 145"/>
              <p:cNvGrpSpPr/>
              <p:nvPr/>
            </p:nvGrpSpPr>
            <p:grpSpPr>
              <a:xfrm>
                <a:off x="474" y="2417"/>
                <a:ext cx="1159" cy="1149"/>
                <a:chOff x="2058" y="1475"/>
                <a:chExt cx="1159" cy="1149"/>
              </a:xfrm>
            </p:grpSpPr>
            <p:sp>
              <p:nvSpPr>
                <p:cNvPr id="8315" name="Oval 146"/>
                <p:cNvSpPr/>
                <p:nvPr/>
              </p:nvSpPr>
              <p:spPr>
                <a:xfrm>
                  <a:off x="2891" y="2500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16" name="Oval 147"/>
                <p:cNvSpPr/>
                <p:nvPr/>
              </p:nvSpPr>
              <p:spPr>
                <a:xfrm>
                  <a:off x="3177" y="2032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17" name="Oval 148"/>
                <p:cNvSpPr/>
                <p:nvPr/>
              </p:nvSpPr>
              <p:spPr>
                <a:xfrm>
                  <a:off x="2058" y="2031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18" name="Oval 149"/>
                <p:cNvSpPr/>
                <p:nvPr/>
              </p:nvSpPr>
              <p:spPr>
                <a:xfrm>
                  <a:off x="2148" y="2303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19" name="Oval 150"/>
                <p:cNvSpPr/>
                <p:nvPr/>
              </p:nvSpPr>
              <p:spPr>
                <a:xfrm>
                  <a:off x="2338" y="2503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20" name="Oval 151"/>
                <p:cNvSpPr/>
                <p:nvPr/>
              </p:nvSpPr>
              <p:spPr>
                <a:xfrm>
                  <a:off x="2626" y="2584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21" name="Oval 152"/>
                <p:cNvSpPr/>
                <p:nvPr/>
              </p:nvSpPr>
              <p:spPr>
                <a:xfrm>
                  <a:off x="3093" y="2310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22" name="Oval 153"/>
                <p:cNvSpPr/>
                <p:nvPr/>
              </p:nvSpPr>
              <p:spPr>
                <a:xfrm>
                  <a:off x="2627" y="1475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23" name="Oval 154"/>
                <p:cNvSpPr/>
                <p:nvPr/>
              </p:nvSpPr>
              <p:spPr>
                <a:xfrm>
                  <a:off x="2344" y="1545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24" name="Oval 155"/>
                <p:cNvSpPr/>
                <p:nvPr/>
              </p:nvSpPr>
              <p:spPr>
                <a:xfrm>
                  <a:off x="2911" y="1549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25" name="Oval 156"/>
                <p:cNvSpPr/>
                <p:nvPr/>
              </p:nvSpPr>
              <p:spPr>
                <a:xfrm>
                  <a:off x="2143" y="1747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26" name="Oval 157"/>
                <p:cNvSpPr/>
                <p:nvPr/>
              </p:nvSpPr>
              <p:spPr>
                <a:xfrm>
                  <a:off x="3099" y="1767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</p:grpSp>
          <p:grpSp>
            <p:nvGrpSpPr>
              <p:cNvPr id="8281" name="Group 158"/>
              <p:cNvGrpSpPr/>
              <p:nvPr/>
            </p:nvGrpSpPr>
            <p:grpSpPr>
              <a:xfrm>
                <a:off x="638" y="2587"/>
                <a:ext cx="813" cy="828"/>
                <a:chOff x="2222" y="1645"/>
                <a:chExt cx="813" cy="828"/>
              </a:xfrm>
            </p:grpSpPr>
            <p:sp>
              <p:nvSpPr>
                <p:cNvPr id="8303" name="Oval 159"/>
                <p:cNvSpPr/>
                <p:nvPr/>
              </p:nvSpPr>
              <p:spPr>
                <a:xfrm>
                  <a:off x="2995" y="2032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04" name="Oval 160"/>
                <p:cNvSpPr/>
                <p:nvPr/>
              </p:nvSpPr>
              <p:spPr>
                <a:xfrm>
                  <a:off x="2222" y="2026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05" name="Oval 161"/>
                <p:cNvSpPr/>
                <p:nvPr/>
              </p:nvSpPr>
              <p:spPr>
                <a:xfrm>
                  <a:off x="2273" y="2233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06" name="Oval 162"/>
                <p:cNvSpPr/>
                <p:nvPr/>
              </p:nvSpPr>
              <p:spPr>
                <a:xfrm>
                  <a:off x="2412" y="2373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07" name="Oval 163"/>
                <p:cNvSpPr/>
                <p:nvPr/>
              </p:nvSpPr>
              <p:spPr>
                <a:xfrm>
                  <a:off x="2631" y="2433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08" name="Oval 164"/>
                <p:cNvSpPr/>
                <p:nvPr/>
              </p:nvSpPr>
              <p:spPr>
                <a:xfrm>
                  <a:off x="2833" y="2362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09" name="Oval 165"/>
                <p:cNvSpPr/>
                <p:nvPr/>
              </p:nvSpPr>
              <p:spPr>
                <a:xfrm>
                  <a:off x="2940" y="2224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10" name="Oval 166"/>
                <p:cNvSpPr/>
                <p:nvPr/>
              </p:nvSpPr>
              <p:spPr>
                <a:xfrm>
                  <a:off x="2627" y="1645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11" name="Oval 167"/>
                <p:cNvSpPr/>
                <p:nvPr/>
              </p:nvSpPr>
              <p:spPr>
                <a:xfrm>
                  <a:off x="2422" y="1691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12" name="Oval 168"/>
                <p:cNvSpPr/>
                <p:nvPr/>
              </p:nvSpPr>
              <p:spPr>
                <a:xfrm>
                  <a:off x="2271" y="1836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13" name="Oval 169"/>
                <p:cNvSpPr/>
                <p:nvPr/>
              </p:nvSpPr>
              <p:spPr>
                <a:xfrm>
                  <a:off x="2948" y="1837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14" name="Oval 170"/>
                <p:cNvSpPr/>
                <p:nvPr/>
              </p:nvSpPr>
              <p:spPr>
                <a:xfrm>
                  <a:off x="2820" y="1696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</p:grpSp>
          <p:sp>
            <p:nvSpPr>
              <p:cNvPr id="8282" name="Oval 171"/>
              <p:cNvSpPr/>
              <p:nvPr/>
            </p:nvSpPr>
            <p:spPr>
              <a:xfrm>
                <a:off x="1140" y="2980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</a:ln>
            </p:spPr>
            <p:txBody>
              <a:bodyPr wrap="none" anchor="ctr"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283" name="Oval 172"/>
              <p:cNvSpPr/>
              <p:nvPr/>
            </p:nvSpPr>
            <p:spPr>
              <a:xfrm>
                <a:off x="938" y="2971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</a:ln>
            </p:spPr>
            <p:txBody>
              <a:bodyPr wrap="none" anchor="ctr"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284" name="Oval 173"/>
              <p:cNvSpPr/>
              <p:nvPr/>
            </p:nvSpPr>
            <p:spPr>
              <a:xfrm>
                <a:off x="1044" y="3086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</a:ln>
            </p:spPr>
            <p:txBody>
              <a:bodyPr wrap="none" anchor="ctr"/>
              <a:p>
                <a:endParaRPr dirty="0">
                  <a:latin typeface="Arial" panose="020B0604020202020204" pitchFamily="34" charset="0"/>
                </a:endParaRPr>
              </a:p>
            </p:txBody>
          </p:sp>
          <p:grpSp>
            <p:nvGrpSpPr>
              <p:cNvPr id="8285" name="Group 174"/>
              <p:cNvGrpSpPr/>
              <p:nvPr/>
            </p:nvGrpSpPr>
            <p:grpSpPr>
              <a:xfrm>
                <a:off x="789" y="2744"/>
                <a:ext cx="524" cy="533"/>
                <a:chOff x="2373" y="1802"/>
                <a:chExt cx="524" cy="533"/>
              </a:xfrm>
            </p:grpSpPr>
            <p:sp>
              <p:nvSpPr>
                <p:cNvPr id="8291" name="Oval 175"/>
                <p:cNvSpPr/>
                <p:nvPr/>
              </p:nvSpPr>
              <p:spPr>
                <a:xfrm>
                  <a:off x="2857" y="2037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292" name="Oval 176"/>
                <p:cNvSpPr/>
                <p:nvPr/>
              </p:nvSpPr>
              <p:spPr>
                <a:xfrm>
                  <a:off x="2373" y="2034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293" name="Oval 177"/>
                <p:cNvSpPr/>
                <p:nvPr/>
              </p:nvSpPr>
              <p:spPr>
                <a:xfrm>
                  <a:off x="2403" y="2181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294" name="Oval 178"/>
                <p:cNvSpPr/>
                <p:nvPr/>
              </p:nvSpPr>
              <p:spPr>
                <a:xfrm>
                  <a:off x="2494" y="2259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295" name="Oval 179"/>
                <p:cNvSpPr/>
                <p:nvPr/>
              </p:nvSpPr>
              <p:spPr>
                <a:xfrm>
                  <a:off x="2636" y="2295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296" name="Oval 180"/>
                <p:cNvSpPr/>
                <p:nvPr/>
              </p:nvSpPr>
              <p:spPr>
                <a:xfrm>
                  <a:off x="2619" y="1802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297" name="Oval 181"/>
                <p:cNvSpPr/>
                <p:nvPr/>
              </p:nvSpPr>
              <p:spPr>
                <a:xfrm>
                  <a:off x="2747" y="1831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298" name="Oval 182"/>
                <p:cNvSpPr/>
                <p:nvPr/>
              </p:nvSpPr>
              <p:spPr>
                <a:xfrm>
                  <a:off x="2825" y="1909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299" name="Oval 183"/>
                <p:cNvSpPr/>
                <p:nvPr/>
              </p:nvSpPr>
              <p:spPr>
                <a:xfrm>
                  <a:off x="2500" y="1831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00" name="Oval 184"/>
                <p:cNvSpPr/>
                <p:nvPr/>
              </p:nvSpPr>
              <p:spPr>
                <a:xfrm>
                  <a:off x="2396" y="1909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01" name="Oval 185"/>
                <p:cNvSpPr/>
                <p:nvPr/>
              </p:nvSpPr>
              <p:spPr>
                <a:xfrm>
                  <a:off x="2838" y="2169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8302" name="Oval 186"/>
                <p:cNvSpPr/>
                <p:nvPr/>
              </p:nvSpPr>
              <p:spPr>
                <a:xfrm>
                  <a:off x="2747" y="2247"/>
                  <a:ext cx="40" cy="40"/>
                </a:xfrm>
                <a:prstGeom prst="ellipse">
                  <a:avLst/>
                </a:prstGeom>
                <a:solidFill>
                  <a:srgbClr val="CC3300"/>
                </a:solidFill>
                <a:ln w="9525">
                  <a:noFill/>
                </a:ln>
              </p:spPr>
              <p:txBody>
                <a:bodyPr wrap="none" anchor="ctr"/>
                <a:p>
                  <a:endParaRPr dirty="0">
                    <a:latin typeface="Arial" panose="020B0604020202020204" pitchFamily="34" charset="0"/>
                  </a:endParaRPr>
                </a:p>
              </p:txBody>
            </p:sp>
          </p:grpSp>
          <p:sp>
            <p:nvSpPr>
              <p:cNvPr id="8286" name="Oval 187"/>
              <p:cNvSpPr/>
              <p:nvPr/>
            </p:nvSpPr>
            <p:spPr>
              <a:xfrm>
                <a:off x="1046" y="2873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</a:ln>
            </p:spPr>
            <p:txBody>
              <a:bodyPr wrap="none" anchor="ctr"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287" name="Oval 188"/>
              <p:cNvSpPr/>
              <p:nvPr/>
            </p:nvSpPr>
            <p:spPr>
              <a:xfrm>
                <a:off x="943" y="3052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</a:ln>
            </p:spPr>
            <p:txBody>
              <a:bodyPr wrap="none" anchor="ctr"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288" name="Oval 189"/>
              <p:cNvSpPr/>
              <p:nvPr/>
            </p:nvSpPr>
            <p:spPr>
              <a:xfrm>
                <a:off x="976" y="2896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</a:ln>
            </p:spPr>
            <p:txBody>
              <a:bodyPr wrap="none" anchor="ctr"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289" name="Oval 190"/>
              <p:cNvSpPr/>
              <p:nvPr/>
            </p:nvSpPr>
            <p:spPr>
              <a:xfrm>
                <a:off x="1129" y="3040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</a:ln>
            </p:spPr>
            <p:txBody>
              <a:bodyPr wrap="none" anchor="ctr"/>
              <a:p>
                <a:endParaRPr dirty="0">
                  <a:latin typeface="Arial" panose="020B0604020202020204" pitchFamily="34" charset="0"/>
                </a:endParaRPr>
              </a:p>
            </p:txBody>
          </p:sp>
          <p:sp>
            <p:nvSpPr>
              <p:cNvPr id="8290" name="Oval 191"/>
              <p:cNvSpPr/>
              <p:nvPr/>
            </p:nvSpPr>
            <p:spPr>
              <a:xfrm>
                <a:off x="1111" y="2905"/>
                <a:ext cx="40" cy="40"/>
              </a:xfrm>
              <a:prstGeom prst="ellipse">
                <a:avLst/>
              </a:prstGeom>
              <a:solidFill>
                <a:srgbClr val="CC3300"/>
              </a:solidFill>
              <a:ln w="9525">
                <a:noFill/>
              </a:ln>
            </p:spPr>
            <p:txBody>
              <a:bodyPr wrap="none" anchor="ctr"/>
              <a:p>
                <a:endParaRPr dirty="0">
                  <a:latin typeface="Arial" panose="020B0604020202020204" pitchFamily="34" charset="0"/>
                </a:endParaRPr>
              </a:p>
            </p:txBody>
          </p:sp>
        </p:grpSp>
      </p:grpSp>
      <p:sp>
        <p:nvSpPr>
          <p:cNvPr id="8260" name="Oval 192"/>
          <p:cNvSpPr/>
          <p:nvPr/>
        </p:nvSpPr>
        <p:spPr>
          <a:xfrm rot="10800000">
            <a:off x="7143750" y="225425"/>
            <a:ext cx="1828800" cy="1828800"/>
          </a:xfrm>
          <a:prstGeom prst="ellipse">
            <a:avLst/>
          </a:prstGeom>
          <a:noFill/>
          <a:ln w="57150" cap="flat" cmpd="sng">
            <a:solidFill>
              <a:srgbClr val="0099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8261" name="AutoShape 193"/>
          <p:cNvSpPr/>
          <p:nvPr/>
        </p:nvSpPr>
        <p:spPr>
          <a:xfrm>
            <a:off x="7231063" y="4030663"/>
            <a:ext cx="79375" cy="79375"/>
          </a:xfrm>
          <a:custGeom>
            <a:avLst/>
            <a:gdLst>
              <a:gd name="txL" fmla="*/ 3163 w 21600"/>
              <a:gd name="txT" fmla="*/ 3163 h 21600"/>
              <a:gd name="txR" fmla="*/ 18437 w 21600"/>
              <a:gd name="txB" fmla="*/ 18437 h 21600"/>
            </a:gdLst>
            <a:ahLst/>
            <a:cxnLst>
              <a:cxn ang="0">
                <a:pos x="535943" y="0"/>
              </a:cxn>
              <a:cxn ang="0">
                <a:pos x="156957" y="156957"/>
              </a:cxn>
              <a:cxn ang="0">
                <a:pos x="0" y="535943"/>
              </a:cxn>
              <a:cxn ang="0">
                <a:pos x="156957" y="914918"/>
              </a:cxn>
              <a:cxn ang="0">
                <a:pos x="535943" y="1071875"/>
              </a:cxn>
              <a:cxn ang="0">
                <a:pos x="914918" y="914918"/>
              </a:cxn>
              <a:cxn ang="0">
                <a:pos x="1071875" y="535943"/>
              </a:cxn>
              <a:cxn ang="0">
                <a:pos x="914918" y="156957"/>
              </a:cxn>
            </a:cxnLst>
            <a:rect l="txL" t="txT" r="txR" b="txB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6647" y="13593"/>
                </a:moveTo>
                <a:cubicBezTo>
                  <a:pt x="17063" y="12720"/>
                  <a:pt x="17280" y="11766"/>
                  <a:pt x="17280" y="10800"/>
                </a:cubicBezTo>
                <a:cubicBezTo>
                  <a:pt x="17280" y="7221"/>
                  <a:pt x="14378" y="4320"/>
                  <a:pt x="10800" y="4320"/>
                </a:cubicBezTo>
                <a:cubicBezTo>
                  <a:pt x="9833" y="4319"/>
                  <a:pt x="8879" y="4536"/>
                  <a:pt x="8006" y="4952"/>
                </a:cubicBezTo>
                <a:lnTo>
                  <a:pt x="16647" y="13593"/>
                </a:lnTo>
                <a:close/>
                <a:moveTo>
                  <a:pt x="4952" y="8006"/>
                </a:moveTo>
                <a:cubicBezTo>
                  <a:pt x="4536" y="8879"/>
                  <a:pt x="4320" y="9833"/>
                  <a:pt x="4320" y="10799"/>
                </a:cubicBezTo>
                <a:cubicBezTo>
                  <a:pt x="4320" y="14378"/>
                  <a:pt x="7221" y="17280"/>
                  <a:pt x="10800" y="17280"/>
                </a:cubicBezTo>
                <a:cubicBezTo>
                  <a:pt x="11766" y="17280"/>
                  <a:pt x="12720" y="17063"/>
                  <a:pt x="13593" y="16647"/>
                </a:cubicBezTo>
                <a:lnTo>
                  <a:pt x="4952" y="8006"/>
                </a:lnTo>
                <a:close/>
              </a:path>
            </a:pathLst>
          </a:custGeom>
          <a:solidFill>
            <a:srgbClr val="FF3300">
              <a:alpha val="100000"/>
            </a:srgbClr>
          </a:solidFill>
          <a:ln w="9525" cap="flat" cmpd="sng">
            <a:solidFill>
              <a:schemeClr val="tx1">
                <a:alpha val="10000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grpSp>
        <p:nvGrpSpPr>
          <p:cNvPr id="8262" name="Group 194"/>
          <p:cNvGrpSpPr/>
          <p:nvPr/>
        </p:nvGrpSpPr>
        <p:grpSpPr>
          <a:xfrm>
            <a:off x="7202488" y="4006850"/>
            <a:ext cx="136525" cy="63500"/>
            <a:chOff x="2838" y="2415"/>
            <a:chExt cx="86" cy="40"/>
          </a:xfrm>
        </p:grpSpPr>
        <p:sp>
          <p:nvSpPr>
            <p:cNvPr id="8274" name="Arc 195"/>
            <p:cNvSpPr/>
            <p:nvPr/>
          </p:nvSpPr>
          <p:spPr>
            <a:xfrm flipV="1">
              <a:off x="2841" y="2415"/>
              <a:ext cx="80" cy="4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42223" h="21600" fill="none">
                  <a:moveTo>
                    <a:pt x="42223" y="3121"/>
                  </a:moveTo>
                  <a:cubicBezTo>
                    <a:pt x="40673" y="13732"/>
                    <a:pt x="31573" y="21599"/>
                    <a:pt x="20850" y="21600"/>
                  </a:cubicBezTo>
                  <a:cubicBezTo>
                    <a:pt x="11093" y="21600"/>
                    <a:pt x="2548" y="15059"/>
                    <a:pt x="-1" y="5642"/>
                  </a:cubicBezTo>
                </a:path>
                <a:path w="42223" h="21600" stroke="0">
                  <a:moveTo>
                    <a:pt x="42223" y="3121"/>
                  </a:moveTo>
                  <a:cubicBezTo>
                    <a:pt x="40673" y="13732"/>
                    <a:pt x="31573" y="21599"/>
                    <a:pt x="20850" y="21600"/>
                  </a:cubicBezTo>
                  <a:cubicBezTo>
                    <a:pt x="11093" y="21600"/>
                    <a:pt x="2548" y="15059"/>
                    <a:pt x="-1" y="5642"/>
                  </a:cubicBezTo>
                  <a:lnTo>
                    <a:pt x="20850" y="0"/>
                  </a:lnTo>
                  <a:lnTo>
                    <a:pt x="42223" y="3121"/>
                  </a:lnTo>
                  <a:close/>
                </a:path>
              </a:pathLst>
            </a:custGeom>
            <a:noFill/>
            <a:ln w="6350" cap="flat" cmpd="sng">
              <a:solidFill>
                <a:srgbClr val="0000FF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275" name="Freeform 196"/>
            <p:cNvSpPr/>
            <p:nvPr/>
          </p:nvSpPr>
          <p:spPr>
            <a:xfrm>
              <a:off x="2838" y="2438"/>
              <a:ext cx="12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1" y="0"/>
                </a:cxn>
              </a:cxnLst>
              <a:pathLst>
                <a:path w="48" h="48">
                  <a:moveTo>
                    <a:pt x="0" y="0"/>
                  </a:moveTo>
                  <a:lnTo>
                    <a:pt x="0" y="48"/>
                  </a:lnTo>
                  <a:lnTo>
                    <a:pt x="48" y="0"/>
                  </a:lnTo>
                </a:path>
              </a:pathLst>
            </a:custGeom>
            <a:noFill/>
            <a:ln w="6350" cap="flat" cmpd="sng">
              <a:solidFill>
                <a:srgbClr val="0000FF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276" name="Freeform 197"/>
            <p:cNvSpPr/>
            <p:nvPr/>
          </p:nvSpPr>
          <p:spPr>
            <a:xfrm>
              <a:off x="2912" y="2442"/>
              <a:ext cx="12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1" y="0"/>
                </a:cxn>
              </a:cxnLst>
              <a:pathLst>
                <a:path w="48" h="48">
                  <a:moveTo>
                    <a:pt x="0" y="0"/>
                  </a:moveTo>
                  <a:lnTo>
                    <a:pt x="48" y="48"/>
                  </a:lnTo>
                  <a:lnTo>
                    <a:pt x="48" y="0"/>
                  </a:lnTo>
                </a:path>
              </a:pathLst>
            </a:custGeom>
            <a:noFill/>
            <a:ln w="6350" cap="flat" cmpd="sng">
              <a:solidFill>
                <a:srgbClr val="0000FF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sp>
        <p:nvSpPr>
          <p:cNvPr id="93383" name="Text Box 199"/>
          <p:cNvSpPr txBox="1">
            <a:spLocks noChangeArrowheads="1"/>
          </p:cNvSpPr>
          <p:nvPr/>
        </p:nvSpPr>
        <p:spPr bwMode="auto">
          <a:xfrm>
            <a:off x="874713" y="6096000"/>
            <a:ext cx="6650038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800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Thay đổi B</a:t>
            </a:r>
            <a:r>
              <a:rPr lang="vi-VN" altLang="x-none" sz="2800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do vòng dây chuyển</a:t>
            </a:r>
            <a:r>
              <a:rPr lang="vi-VN" altLang="x-none" sz="2800" b="1" dirty="0">
                <a:solidFill>
                  <a:srgbClr val="FF0000"/>
                </a:solidFill>
                <a:latin typeface="Arial" panose="020B0604020202020204" pitchFamily="34" charset="0"/>
              </a:rPr>
              <a:t> động</a:t>
            </a:r>
            <a:endParaRPr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grpSp>
        <p:nvGrpSpPr>
          <p:cNvPr id="8264" name="Group 201"/>
          <p:cNvGrpSpPr/>
          <p:nvPr/>
        </p:nvGrpSpPr>
        <p:grpSpPr>
          <a:xfrm>
            <a:off x="7724775" y="790575"/>
            <a:ext cx="685800" cy="685800"/>
            <a:chOff x="2928" y="1776"/>
            <a:chExt cx="432" cy="432"/>
          </a:xfrm>
        </p:grpSpPr>
        <p:sp>
          <p:nvSpPr>
            <p:cNvPr id="8266" name="AutoShape 202"/>
            <p:cNvSpPr/>
            <p:nvPr/>
          </p:nvSpPr>
          <p:spPr>
            <a:xfrm>
              <a:off x="2928" y="1872"/>
              <a:ext cx="48" cy="48"/>
            </a:xfrm>
            <a:prstGeom prst="flowChartConnector">
              <a:avLst/>
            </a:prstGeom>
            <a:solidFill>
              <a:srgbClr val="FF0000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267" name="AutoShape 203"/>
            <p:cNvSpPr/>
            <p:nvPr/>
          </p:nvSpPr>
          <p:spPr>
            <a:xfrm>
              <a:off x="2928" y="2055"/>
              <a:ext cx="48" cy="48"/>
            </a:xfrm>
            <a:prstGeom prst="flowChartConnector">
              <a:avLst/>
            </a:prstGeom>
            <a:solidFill>
              <a:srgbClr val="FF0000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268" name="AutoShape 204"/>
            <p:cNvSpPr/>
            <p:nvPr/>
          </p:nvSpPr>
          <p:spPr>
            <a:xfrm>
              <a:off x="3072" y="2160"/>
              <a:ext cx="48" cy="48"/>
            </a:xfrm>
            <a:prstGeom prst="flowChartConnector">
              <a:avLst/>
            </a:prstGeom>
            <a:solidFill>
              <a:srgbClr val="FF0000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269" name="AutoShape 205"/>
            <p:cNvSpPr/>
            <p:nvPr/>
          </p:nvSpPr>
          <p:spPr>
            <a:xfrm>
              <a:off x="3120" y="1968"/>
              <a:ext cx="48" cy="48"/>
            </a:xfrm>
            <a:prstGeom prst="flowChartConnector">
              <a:avLst/>
            </a:prstGeom>
            <a:solidFill>
              <a:srgbClr val="FF0000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270" name="AutoShape 206"/>
            <p:cNvSpPr/>
            <p:nvPr/>
          </p:nvSpPr>
          <p:spPr>
            <a:xfrm>
              <a:off x="3312" y="1920"/>
              <a:ext cx="48" cy="48"/>
            </a:xfrm>
            <a:prstGeom prst="flowChartConnector">
              <a:avLst/>
            </a:prstGeom>
            <a:solidFill>
              <a:srgbClr val="FF0000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271" name="AutoShape 207"/>
            <p:cNvSpPr/>
            <p:nvPr/>
          </p:nvSpPr>
          <p:spPr>
            <a:xfrm>
              <a:off x="3168" y="1776"/>
              <a:ext cx="48" cy="48"/>
            </a:xfrm>
            <a:prstGeom prst="flowChartConnector">
              <a:avLst/>
            </a:prstGeom>
            <a:solidFill>
              <a:srgbClr val="FF0000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272" name="AutoShape 208"/>
            <p:cNvSpPr/>
            <p:nvPr/>
          </p:nvSpPr>
          <p:spPr>
            <a:xfrm>
              <a:off x="3024" y="1776"/>
              <a:ext cx="48" cy="48"/>
            </a:xfrm>
            <a:prstGeom prst="flowChartConnector">
              <a:avLst/>
            </a:prstGeom>
            <a:solidFill>
              <a:srgbClr val="FF0000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  <p:sp>
          <p:nvSpPr>
            <p:cNvPr id="8273" name="AutoShape 209"/>
            <p:cNvSpPr/>
            <p:nvPr/>
          </p:nvSpPr>
          <p:spPr>
            <a:xfrm>
              <a:off x="3264" y="2112"/>
              <a:ext cx="48" cy="48"/>
            </a:xfrm>
            <a:prstGeom prst="flowChartConnector">
              <a:avLst/>
            </a:prstGeom>
            <a:solidFill>
              <a:srgbClr val="FF0000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p>
              <a:endParaRPr dirty="0"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33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33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33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 0 0.16528 0 0.33073 0 " pathEditMode="relative" ptsTypes="aA">
                                      <p:cBhvr>
                                        <p:cTn id="13" dur="2000" fill="hold"/>
                                        <p:tgtEl>
                                          <p:spTgt spid="932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 0 0.16528 0 0.33073 0 " pathEditMode="relative" ptsTypes="aA">
                                      <p:cBhvr>
                                        <p:cTn id="15" dur="2000" fill="hold"/>
                                        <p:tgtEl>
                                          <p:spTgt spid="933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 0 0.16528 0 0.33073 0 " pathEditMode="relative" ptsTypes="aA">
                                      <p:cBhvr>
                                        <p:cTn id="17" dur="2000" fill="hold"/>
                                        <p:tgtEl>
                                          <p:spTgt spid="933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 0 0.16528 0 0.33073 0 " pathEditMode="relative" ptsTypes="aA">
                                      <p:cBhvr>
                                        <p:cTn id="19" dur="2000" fill="hold"/>
                                        <p:tgtEl>
                                          <p:spTgt spid="933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0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2" dur="2000"/>
                                        <p:tgtEl>
                                          <p:spTgt spid="93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3000000">
                                      <p:cBhvr>
                                        <p:cTn id="24" dur="2000" fill="hold"/>
                                        <p:tgtEl>
                                          <p:spTgt spid="932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3000000">
                                      <p:cBhvr>
                                        <p:cTn id="27" dur="10" fill="hold"/>
                                        <p:tgtEl>
                                          <p:spTgt spid="932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38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Rectangle 2" descr="Oak"/>
          <p:cNvSpPr/>
          <p:nvPr/>
        </p:nvSpPr>
        <p:spPr>
          <a:xfrm>
            <a:off x="-1458912" y="1628775"/>
            <a:ext cx="10944225" cy="6813550"/>
          </a:xfrm>
          <a:prstGeom prst="rect">
            <a:avLst/>
          </a:prstGeom>
          <a:blipFill rotWithShape="1">
            <a:blip r:embed="rId1"/>
          </a:blipFill>
          <a:ln w="9525" cap="flat" cmpd="sng">
            <a:prstDash val="solid"/>
            <a:miter/>
            <a:headEnd type="none" w="med" len="med"/>
            <a:tailEnd type="none" w="med" len="med"/>
          </a:ln>
          <a:scene3d>
            <a:camera prst="legacyObliqueTopRight">
              <a:rot lat="16200000" lon="0" rev="0"/>
            </a:camera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CC99"/>
            </a:extrusionClr>
          </a:sp3d>
        </p:spPr>
        <p:txBody>
          <a:bodyPr wrap="none" anchor="ctr">
            <a:flatTx/>
          </a:bodyPr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9219" name="Rectangle 3"/>
          <p:cNvSpPr/>
          <p:nvPr/>
        </p:nvSpPr>
        <p:spPr>
          <a:xfrm>
            <a:off x="476250" y="3429000"/>
            <a:ext cx="1581150" cy="1474788"/>
          </a:xfrm>
          <a:prstGeom prst="rect">
            <a:avLst/>
          </a:prstGeom>
          <a:solidFill>
            <a:srgbClr val="3399FF"/>
          </a:solidFill>
          <a:ln w="9525" cap="flat" cmpd="sng">
            <a:prstDash val="solid"/>
            <a:miter/>
            <a:headEnd type="none" w="med" len="med"/>
            <a:tailEnd type="none" w="med" len="med"/>
          </a:ln>
          <a:scene3d>
            <a:camera prst="legacyObliqueTopRight">
              <a:rot lat="0" lon="0" rev="0"/>
            </a:camera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3399FF"/>
            </a:extrusionClr>
          </a:sp3d>
        </p:spPr>
        <p:txBody>
          <a:bodyPr wrap="none" anchor="ctr">
            <a:flatTx/>
          </a:bodyPr>
          <a:p>
            <a:pPr algn="ctr" eaLnBrk="0" hangingPunct="0"/>
            <a:endParaRPr dirty="0">
              <a:latin typeface="Arial" panose="020B0604020202020204" pitchFamily="34" charset="0"/>
            </a:endParaRPr>
          </a:p>
        </p:txBody>
      </p:sp>
      <p:sp>
        <p:nvSpPr>
          <p:cNvPr id="9220" name="Rectangle 4"/>
          <p:cNvSpPr/>
          <p:nvPr/>
        </p:nvSpPr>
        <p:spPr>
          <a:xfrm>
            <a:off x="457200" y="3429000"/>
            <a:ext cx="1600200" cy="1474788"/>
          </a:xfrm>
          <a:prstGeom prst="rect">
            <a:avLst/>
          </a:prstGeom>
          <a:solidFill>
            <a:srgbClr val="CCFF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 eaLnBrk="0" hangingPunct="0"/>
            <a:endParaRPr dirty="0">
              <a:latin typeface="Arial" panose="020B0604020202020204" pitchFamily="34" charset="0"/>
            </a:endParaRPr>
          </a:p>
        </p:txBody>
      </p:sp>
      <p:sp>
        <p:nvSpPr>
          <p:cNvPr id="9221" name="Rectangle 5"/>
          <p:cNvSpPr/>
          <p:nvPr/>
        </p:nvSpPr>
        <p:spPr>
          <a:xfrm>
            <a:off x="600075" y="3546475"/>
            <a:ext cx="987425" cy="549275"/>
          </a:xfrm>
          <a:prstGeom prst="rect">
            <a:avLst/>
          </a:prstGeom>
          <a:solidFill>
            <a:srgbClr val="FF9900">
              <a:alpha val="38039"/>
            </a:srgbClr>
          </a:solidFill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9222" name="Oval 6"/>
          <p:cNvSpPr/>
          <p:nvPr/>
        </p:nvSpPr>
        <p:spPr>
          <a:xfrm>
            <a:off x="684213" y="3597275"/>
            <a:ext cx="839787" cy="839788"/>
          </a:xfrm>
          <a:prstGeom prst="ellipse">
            <a:avLst/>
          </a:prstGeom>
          <a:solidFill>
            <a:srgbClr val="FFFFCC"/>
          </a:solidFill>
          <a:ln w="12700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9223" name="Arc 7"/>
          <p:cNvSpPr/>
          <p:nvPr/>
        </p:nvSpPr>
        <p:spPr>
          <a:xfrm rot="6681726" flipH="1">
            <a:off x="952500" y="3589338"/>
            <a:ext cx="346075" cy="560387"/>
          </a:xfrm>
          <a:custGeom>
            <a:avLst/>
            <a:gdLst/>
            <a:ahLst/>
            <a:cxnLst>
              <a:cxn ang="0">
                <a:pos x="42806166" y="0"/>
              </a:cxn>
              <a:cxn ang="0">
                <a:pos x="0" y="112287563"/>
              </a:cxn>
              <a:cxn ang="0">
                <a:pos x="7708242" y="51106185"/>
              </a:cxn>
            </a:cxnLst>
            <a:pathLst>
              <a:path w="24253" h="39506" fill="none">
                <a:moveTo>
                  <a:pt x="14733" y="-1"/>
                </a:moveTo>
                <a:cubicBezTo>
                  <a:pt x="20685" y="4015"/>
                  <a:pt x="24253" y="10726"/>
                  <a:pt x="24253" y="17906"/>
                </a:cubicBezTo>
                <a:cubicBezTo>
                  <a:pt x="24253" y="29835"/>
                  <a:pt x="14582" y="39506"/>
                  <a:pt x="2653" y="39506"/>
                </a:cubicBezTo>
                <a:cubicBezTo>
                  <a:pt x="1766" y="39506"/>
                  <a:pt x="880" y="39451"/>
                  <a:pt x="-1" y="39342"/>
                </a:cubicBezTo>
              </a:path>
              <a:path w="24253" h="39506" stroke="0">
                <a:moveTo>
                  <a:pt x="14733" y="-1"/>
                </a:moveTo>
                <a:cubicBezTo>
                  <a:pt x="20685" y="4015"/>
                  <a:pt x="24253" y="10726"/>
                  <a:pt x="24253" y="17906"/>
                </a:cubicBezTo>
                <a:cubicBezTo>
                  <a:pt x="24253" y="29835"/>
                  <a:pt x="14582" y="39506"/>
                  <a:pt x="2653" y="39506"/>
                </a:cubicBezTo>
                <a:cubicBezTo>
                  <a:pt x="1766" y="39506"/>
                  <a:pt x="880" y="39451"/>
                  <a:pt x="-1" y="39342"/>
                </a:cubicBezTo>
                <a:lnTo>
                  <a:pt x="2653" y="17906"/>
                </a:lnTo>
                <a:lnTo>
                  <a:pt x="14733" y="-1"/>
                </a:lnTo>
                <a:close/>
              </a:path>
            </a:pathLst>
          </a:custGeom>
          <a:noFill/>
          <a:ln w="3175" cap="flat" cmpd="sng">
            <a:solidFill>
              <a:srgbClr val="00FFFF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9224" name="Line 8"/>
          <p:cNvSpPr/>
          <p:nvPr/>
        </p:nvSpPr>
        <p:spPr>
          <a:xfrm rot="10800000">
            <a:off x="1101725" y="3698875"/>
            <a:ext cx="0" cy="82550"/>
          </a:xfrm>
          <a:prstGeom prst="line">
            <a:avLst/>
          </a:prstGeom>
          <a:ln w="635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25" name="Text Box 9"/>
          <p:cNvSpPr txBox="1"/>
          <p:nvPr/>
        </p:nvSpPr>
        <p:spPr>
          <a:xfrm rot="6420000">
            <a:off x="676275" y="3836988"/>
            <a:ext cx="196850" cy="168275"/>
          </a:xfrm>
          <a:prstGeom prst="rect">
            <a:avLst/>
          </a:prstGeom>
          <a:noFill/>
          <a:ln w="6350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500" dirty="0">
                <a:solidFill>
                  <a:srgbClr val="0000FF"/>
                </a:solidFill>
                <a:latin typeface=".VnTime" pitchFamily="34" charset="0"/>
              </a:rPr>
              <a:t>0</a:t>
            </a:r>
            <a:endParaRPr sz="500" dirty="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9226" name="Text Box 10"/>
          <p:cNvSpPr txBox="1"/>
          <p:nvPr/>
        </p:nvSpPr>
        <p:spPr>
          <a:xfrm rot="-3000000">
            <a:off x="725488" y="3716338"/>
            <a:ext cx="196850" cy="168275"/>
          </a:xfrm>
          <a:prstGeom prst="rect">
            <a:avLst/>
          </a:prstGeom>
          <a:noFill/>
          <a:ln w="6350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500" dirty="0">
                <a:solidFill>
                  <a:srgbClr val="0000FF"/>
                </a:solidFill>
                <a:latin typeface=".VnTime" pitchFamily="34" charset="0"/>
              </a:rPr>
              <a:t>2</a:t>
            </a:r>
            <a:endParaRPr sz="500" dirty="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9227" name="Text Box 11"/>
          <p:cNvSpPr txBox="1"/>
          <p:nvPr/>
        </p:nvSpPr>
        <p:spPr>
          <a:xfrm rot="-1500000">
            <a:off x="842963" y="3606800"/>
            <a:ext cx="265112" cy="168275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500" dirty="0">
                <a:solidFill>
                  <a:srgbClr val="0000FF"/>
                </a:solidFill>
                <a:latin typeface=".VnTime" pitchFamily="34" charset="0"/>
              </a:rPr>
              <a:t>4</a:t>
            </a:r>
            <a:endParaRPr sz="500" dirty="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9228" name="Oval 12"/>
          <p:cNvSpPr/>
          <p:nvPr/>
        </p:nvSpPr>
        <p:spPr>
          <a:xfrm rot="5400000">
            <a:off x="654050" y="3571875"/>
            <a:ext cx="895350" cy="895350"/>
          </a:xfrm>
          <a:prstGeom prst="ellipse">
            <a:avLst/>
          </a:prstGeom>
          <a:noFill/>
          <a:ln w="12700" cap="flat" cmpd="sng">
            <a:solidFill>
              <a:srgbClr val="0033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9229" name="Line 13"/>
          <p:cNvSpPr/>
          <p:nvPr/>
        </p:nvSpPr>
        <p:spPr>
          <a:xfrm rot="300000">
            <a:off x="1130300" y="3698875"/>
            <a:ext cx="0" cy="33338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30" name="Line 14"/>
          <p:cNvSpPr/>
          <p:nvPr/>
        </p:nvSpPr>
        <p:spPr>
          <a:xfrm rot="600000">
            <a:off x="1155700" y="3702050"/>
            <a:ext cx="0" cy="33338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31" name="Line 15"/>
          <p:cNvSpPr/>
          <p:nvPr/>
        </p:nvSpPr>
        <p:spPr>
          <a:xfrm rot="900000">
            <a:off x="1181100" y="3708400"/>
            <a:ext cx="0" cy="33338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32" name="Line 16"/>
          <p:cNvSpPr/>
          <p:nvPr/>
        </p:nvSpPr>
        <p:spPr>
          <a:xfrm rot="1200000">
            <a:off x="1206500" y="3717925"/>
            <a:ext cx="0" cy="33338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33" name="Line 17"/>
          <p:cNvSpPr/>
          <p:nvPr/>
        </p:nvSpPr>
        <p:spPr>
          <a:xfrm rot="1500000">
            <a:off x="1225550" y="3727450"/>
            <a:ext cx="0" cy="76200"/>
          </a:xfrm>
          <a:prstGeom prst="line">
            <a:avLst/>
          </a:prstGeom>
          <a:ln w="635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34" name="Line 18"/>
          <p:cNvSpPr/>
          <p:nvPr/>
        </p:nvSpPr>
        <p:spPr>
          <a:xfrm rot="1800000">
            <a:off x="1254125" y="3743325"/>
            <a:ext cx="0" cy="33338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35" name="Line 19"/>
          <p:cNvSpPr/>
          <p:nvPr/>
        </p:nvSpPr>
        <p:spPr>
          <a:xfrm rot="2100000">
            <a:off x="1273175" y="3756025"/>
            <a:ext cx="0" cy="33338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36" name="Line 20"/>
          <p:cNvSpPr/>
          <p:nvPr/>
        </p:nvSpPr>
        <p:spPr>
          <a:xfrm rot="2400000">
            <a:off x="1295400" y="3771900"/>
            <a:ext cx="0" cy="33338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37" name="Line 21"/>
          <p:cNvSpPr/>
          <p:nvPr/>
        </p:nvSpPr>
        <p:spPr>
          <a:xfrm rot="2700000">
            <a:off x="1312863" y="3790950"/>
            <a:ext cx="0" cy="33338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38" name="Line 22"/>
          <p:cNvSpPr/>
          <p:nvPr/>
        </p:nvSpPr>
        <p:spPr>
          <a:xfrm rot="3000000">
            <a:off x="1317625" y="3803650"/>
            <a:ext cx="0" cy="76200"/>
          </a:xfrm>
          <a:prstGeom prst="line">
            <a:avLst/>
          </a:prstGeom>
          <a:ln w="635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39" name="Line 23"/>
          <p:cNvSpPr/>
          <p:nvPr/>
        </p:nvSpPr>
        <p:spPr>
          <a:xfrm rot="7800000">
            <a:off x="889000" y="3802063"/>
            <a:ext cx="0" cy="82550"/>
          </a:xfrm>
          <a:prstGeom prst="line">
            <a:avLst/>
          </a:prstGeom>
          <a:ln w="635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40" name="Line 24"/>
          <p:cNvSpPr/>
          <p:nvPr/>
        </p:nvSpPr>
        <p:spPr>
          <a:xfrm rot="-2700000">
            <a:off x="889000" y="3790950"/>
            <a:ext cx="0" cy="33338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41" name="Line 25"/>
          <p:cNvSpPr/>
          <p:nvPr/>
        </p:nvSpPr>
        <p:spPr>
          <a:xfrm rot="-2400000">
            <a:off x="906463" y="3773488"/>
            <a:ext cx="0" cy="33337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42" name="Line 26"/>
          <p:cNvSpPr/>
          <p:nvPr/>
        </p:nvSpPr>
        <p:spPr>
          <a:xfrm rot="-2100000">
            <a:off x="928688" y="3757613"/>
            <a:ext cx="0" cy="33337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43" name="Line 27"/>
          <p:cNvSpPr/>
          <p:nvPr/>
        </p:nvSpPr>
        <p:spPr>
          <a:xfrm rot="-1800000">
            <a:off x="949325" y="3741738"/>
            <a:ext cx="0" cy="33337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44" name="Line 28"/>
          <p:cNvSpPr/>
          <p:nvPr/>
        </p:nvSpPr>
        <p:spPr>
          <a:xfrm rot="-1500000">
            <a:off x="984250" y="3725863"/>
            <a:ext cx="0" cy="76200"/>
          </a:xfrm>
          <a:prstGeom prst="line">
            <a:avLst/>
          </a:prstGeom>
          <a:ln w="635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45" name="Line 29"/>
          <p:cNvSpPr/>
          <p:nvPr/>
        </p:nvSpPr>
        <p:spPr>
          <a:xfrm rot="-1200000">
            <a:off x="998538" y="3717925"/>
            <a:ext cx="0" cy="33338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46" name="Line 30"/>
          <p:cNvSpPr/>
          <p:nvPr/>
        </p:nvSpPr>
        <p:spPr>
          <a:xfrm rot="-900000">
            <a:off x="1020763" y="3711575"/>
            <a:ext cx="0" cy="33338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47" name="Line 31"/>
          <p:cNvSpPr/>
          <p:nvPr/>
        </p:nvSpPr>
        <p:spPr>
          <a:xfrm rot="-600000">
            <a:off x="1047750" y="3705225"/>
            <a:ext cx="0" cy="33338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48" name="Line 32"/>
          <p:cNvSpPr/>
          <p:nvPr/>
        </p:nvSpPr>
        <p:spPr>
          <a:xfrm rot="-300000">
            <a:off x="1074738" y="3700463"/>
            <a:ext cx="0" cy="33337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49" name="Line 33"/>
          <p:cNvSpPr/>
          <p:nvPr/>
        </p:nvSpPr>
        <p:spPr>
          <a:xfrm rot="6300000">
            <a:off x="838200" y="3908425"/>
            <a:ext cx="0" cy="82550"/>
          </a:xfrm>
          <a:prstGeom prst="line">
            <a:avLst/>
          </a:prstGeom>
          <a:ln w="635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50" name="Line 34"/>
          <p:cNvSpPr/>
          <p:nvPr/>
        </p:nvSpPr>
        <p:spPr>
          <a:xfrm rot="-4200000">
            <a:off x="820738" y="3900488"/>
            <a:ext cx="0" cy="33337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51" name="Line 35"/>
          <p:cNvSpPr/>
          <p:nvPr/>
        </p:nvSpPr>
        <p:spPr>
          <a:xfrm rot="-3900000">
            <a:off x="830263" y="3876675"/>
            <a:ext cx="0" cy="33338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52" name="Line 36"/>
          <p:cNvSpPr/>
          <p:nvPr/>
        </p:nvSpPr>
        <p:spPr>
          <a:xfrm rot="-3600000">
            <a:off x="842963" y="3854450"/>
            <a:ext cx="0" cy="33338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53" name="Line 37"/>
          <p:cNvSpPr/>
          <p:nvPr/>
        </p:nvSpPr>
        <p:spPr>
          <a:xfrm rot="-3300000">
            <a:off x="855663" y="3830638"/>
            <a:ext cx="0" cy="33337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54" name="Line 38"/>
          <p:cNvSpPr/>
          <p:nvPr/>
        </p:nvSpPr>
        <p:spPr>
          <a:xfrm rot="3300000">
            <a:off x="1343025" y="3832225"/>
            <a:ext cx="0" cy="33338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55" name="Line 39"/>
          <p:cNvSpPr/>
          <p:nvPr/>
        </p:nvSpPr>
        <p:spPr>
          <a:xfrm rot="3600000">
            <a:off x="1354138" y="3851275"/>
            <a:ext cx="0" cy="33338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56" name="Line 40"/>
          <p:cNvSpPr/>
          <p:nvPr/>
        </p:nvSpPr>
        <p:spPr>
          <a:xfrm rot="3900000">
            <a:off x="1368425" y="3875088"/>
            <a:ext cx="0" cy="33337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57" name="Line 41"/>
          <p:cNvSpPr/>
          <p:nvPr/>
        </p:nvSpPr>
        <p:spPr>
          <a:xfrm rot="4200000">
            <a:off x="1377950" y="3900488"/>
            <a:ext cx="0" cy="33337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58" name="Line 42"/>
          <p:cNvSpPr/>
          <p:nvPr/>
        </p:nvSpPr>
        <p:spPr>
          <a:xfrm rot="4500000">
            <a:off x="1368425" y="3911600"/>
            <a:ext cx="0" cy="76200"/>
          </a:xfrm>
          <a:prstGeom prst="line">
            <a:avLst/>
          </a:prstGeom>
          <a:ln w="635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59" name="Text Box 43"/>
          <p:cNvSpPr txBox="1"/>
          <p:nvPr/>
        </p:nvSpPr>
        <p:spPr>
          <a:xfrm>
            <a:off x="989013" y="3584575"/>
            <a:ext cx="265112" cy="168275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500" dirty="0">
                <a:solidFill>
                  <a:srgbClr val="0000FF"/>
                </a:solidFill>
                <a:latin typeface=".VnTime" pitchFamily="34" charset="0"/>
              </a:rPr>
              <a:t>6</a:t>
            </a:r>
            <a:endParaRPr sz="500" dirty="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9260" name="Text Box 44"/>
          <p:cNvSpPr txBox="1"/>
          <p:nvPr/>
        </p:nvSpPr>
        <p:spPr>
          <a:xfrm rot="1500000">
            <a:off x="1144588" y="3629025"/>
            <a:ext cx="265112" cy="168275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500" dirty="0">
                <a:solidFill>
                  <a:srgbClr val="0000FF"/>
                </a:solidFill>
                <a:latin typeface=".VnTime" pitchFamily="34" charset="0"/>
              </a:rPr>
              <a:t>8</a:t>
            </a:r>
            <a:endParaRPr sz="500" dirty="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9261" name="Text Box 45"/>
          <p:cNvSpPr txBox="1"/>
          <p:nvPr/>
        </p:nvSpPr>
        <p:spPr>
          <a:xfrm rot="3000000">
            <a:off x="1252538" y="3732213"/>
            <a:ext cx="265112" cy="168275"/>
          </a:xfrm>
          <a:prstGeom prst="rect">
            <a:avLst/>
          </a:prstGeom>
          <a:noFill/>
          <a:ln w="6350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500" dirty="0">
                <a:solidFill>
                  <a:srgbClr val="0000FF"/>
                </a:solidFill>
                <a:latin typeface=".VnTime" pitchFamily="34" charset="0"/>
              </a:rPr>
              <a:t>10</a:t>
            </a:r>
            <a:endParaRPr sz="500" dirty="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9262" name="Text Box 46"/>
          <p:cNvSpPr txBox="1"/>
          <p:nvPr/>
        </p:nvSpPr>
        <p:spPr>
          <a:xfrm rot="4500000">
            <a:off x="1306513" y="3865563"/>
            <a:ext cx="265112" cy="168275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500" dirty="0">
                <a:solidFill>
                  <a:srgbClr val="0000FF"/>
                </a:solidFill>
                <a:latin typeface=".VnTime" pitchFamily="34" charset="0"/>
              </a:rPr>
              <a:t>12</a:t>
            </a:r>
            <a:endParaRPr sz="500" dirty="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101423" name="Line 47"/>
          <p:cNvSpPr/>
          <p:nvPr/>
        </p:nvSpPr>
        <p:spPr>
          <a:xfrm rot="900000" flipV="1">
            <a:off x="819150" y="4010025"/>
            <a:ext cx="665163" cy="14288"/>
          </a:xfrm>
          <a:prstGeom prst="line">
            <a:avLst/>
          </a:prstGeom>
          <a:ln w="57150" cap="flat" cmpd="sng">
            <a:solidFill>
              <a:srgbClr val="FF3300"/>
            </a:solidFill>
            <a:prstDash val="solid"/>
            <a:headEnd type="stealth" w="sm" len="lg"/>
            <a:tailEnd type="none" w="sm" len="lg"/>
          </a:ln>
        </p:spPr>
      </p:sp>
      <p:sp>
        <p:nvSpPr>
          <p:cNvPr id="9264" name="Oval 48"/>
          <p:cNvSpPr/>
          <p:nvPr/>
        </p:nvSpPr>
        <p:spPr>
          <a:xfrm>
            <a:off x="1082675" y="4003675"/>
            <a:ext cx="36513" cy="36513"/>
          </a:xfrm>
          <a:prstGeom prst="ellipse">
            <a:avLst/>
          </a:prstGeom>
          <a:solidFill>
            <a:srgbClr val="0000FF"/>
          </a:solidFill>
          <a:ln w="3175" cap="flat" cmpd="sng">
            <a:solidFill>
              <a:srgbClr val="00CCFF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9265" name="Text Box 49"/>
          <p:cNvSpPr txBox="1"/>
          <p:nvPr/>
        </p:nvSpPr>
        <p:spPr>
          <a:xfrm>
            <a:off x="990600" y="3733800"/>
            <a:ext cx="209550" cy="3365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sz="1600" dirty="0">
                <a:latin typeface=".VnTimeH" pitchFamily="34" charset="0"/>
              </a:rPr>
              <a:t>V</a:t>
            </a:r>
            <a:endParaRPr sz="1600" dirty="0">
              <a:latin typeface=".VnTimeH" pitchFamily="34" charset="0"/>
            </a:endParaRPr>
          </a:p>
        </p:txBody>
      </p:sp>
      <p:sp>
        <p:nvSpPr>
          <p:cNvPr id="9266" name="AutoShape 50"/>
          <p:cNvSpPr/>
          <p:nvPr/>
        </p:nvSpPr>
        <p:spPr>
          <a:xfrm rot="10800000">
            <a:off x="752475" y="3686175"/>
            <a:ext cx="704850" cy="660400"/>
          </a:xfrm>
          <a:custGeom>
            <a:avLst/>
            <a:gdLst>
              <a:gd name="txL" fmla="*/ 145 w 21600"/>
              <a:gd name="txT" fmla="*/ 0 h 21600"/>
              <a:gd name="txR" fmla="*/ 21455 w 21600"/>
              <a:gd name="txB" fmla="*/ 11096 h 21600"/>
            </a:gdLst>
            <a:ahLst/>
            <a:cxnLst>
              <a:cxn ang="0">
                <a:pos x="375277575" y="0"/>
              </a:cxn>
              <a:cxn ang="0">
                <a:pos x="157581977" y="287970233"/>
              </a:cxn>
              <a:cxn ang="0">
                <a:pos x="375277575" y="256903947"/>
              </a:cxn>
              <a:cxn ang="0">
                <a:pos x="592973173" y="287970233"/>
              </a:cxn>
            </a:cxnLst>
            <a:rect l="txL" t="txT" r="txR" b="txB"/>
            <a:pathLst>
              <a:path w="21600" h="21600">
                <a:moveTo>
                  <a:pt x="9000" y="10592"/>
                </a:moveTo>
                <a:cubicBezTo>
                  <a:pt x="9106" y="9678"/>
                  <a:pt x="9880" y="8988"/>
                  <a:pt x="10800" y="8989"/>
                </a:cubicBezTo>
                <a:cubicBezTo>
                  <a:pt x="11719" y="8989"/>
                  <a:pt x="12493" y="9678"/>
                  <a:pt x="12599" y="10592"/>
                </a:cubicBezTo>
                <a:lnTo>
                  <a:pt x="21528" y="9560"/>
                </a:lnTo>
                <a:cubicBezTo>
                  <a:pt x="20898" y="4111"/>
                  <a:pt x="16285" y="-1"/>
                  <a:pt x="10799" y="0"/>
                </a:cubicBezTo>
                <a:cubicBezTo>
                  <a:pt x="5314" y="0"/>
                  <a:pt x="701" y="4111"/>
                  <a:pt x="71" y="9560"/>
                </a:cubicBezTo>
                <a:lnTo>
                  <a:pt x="9000" y="10592"/>
                </a:lnTo>
                <a:close/>
              </a:path>
            </a:pathLst>
          </a:custGeom>
          <a:solidFill>
            <a:srgbClr val="FFFFCC">
              <a:alpha val="100000"/>
            </a:srgbClr>
          </a:solidFill>
          <a:ln w="3175">
            <a:noFill/>
          </a:ln>
        </p:spPr>
        <p:txBody>
          <a:bodyPr/>
          <a:p>
            <a:endParaRPr lang="en-US"/>
          </a:p>
        </p:txBody>
      </p:sp>
      <p:sp>
        <p:nvSpPr>
          <p:cNvPr id="9267" name="Rectangle 52"/>
          <p:cNvSpPr/>
          <p:nvPr/>
        </p:nvSpPr>
        <p:spPr>
          <a:xfrm>
            <a:off x="609600" y="3581400"/>
            <a:ext cx="987425" cy="549275"/>
          </a:xfrm>
          <a:prstGeom prst="rect">
            <a:avLst/>
          </a:prstGeom>
          <a:noFill/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dirty="0">
              <a:latin typeface="Arial" panose="020B0604020202020204" pitchFamily="34" charset="0"/>
            </a:endParaRPr>
          </a:p>
        </p:txBody>
      </p:sp>
      <p:graphicFrame>
        <p:nvGraphicFramePr>
          <p:cNvPr id="9268" name="Object 53"/>
          <p:cNvGraphicFramePr>
            <a:graphicFrameLocks noChangeAspect="1"/>
          </p:cNvGraphicFramePr>
          <p:nvPr/>
        </p:nvGraphicFramePr>
        <p:xfrm>
          <a:off x="1562100" y="394970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" r:id="rId2" imgW="114300" imgH="215900" progId="Equation.3">
                  <p:embed/>
                </p:oleObj>
              </mc:Choice>
              <mc:Fallback>
                <p:oleObj name="" r:id="rId2" imgW="114300" imgH="215900" progId="Equation.3">
                  <p:embed/>
                  <p:pic>
                    <p:nvPicPr>
                      <p:cNvPr id="0" name="Picture 3080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562100" y="3949700"/>
                        <a:ext cx="114300" cy="2159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69" name="Rectangle 103"/>
          <p:cNvSpPr/>
          <p:nvPr/>
        </p:nvSpPr>
        <p:spPr>
          <a:xfrm>
            <a:off x="457200" y="4114800"/>
            <a:ext cx="1600200" cy="685800"/>
          </a:xfrm>
          <a:prstGeom prst="rect">
            <a:avLst/>
          </a:prstGeom>
          <a:solidFill>
            <a:srgbClr val="CCFFFF"/>
          </a:solidFill>
          <a:ln w="9525">
            <a:noFill/>
          </a:ln>
        </p:spPr>
        <p:txBody>
          <a:bodyPr wrap="none" anchor="ctr"/>
          <a:p>
            <a:pPr algn="ctr" eaLnBrk="0" hangingPunct="0"/>
            <a:endParaRPr dirty="0">
              <a:latin typeface="Arial" panose="020B0604020202020204" pitchFamily="34" charset="0"/>
            </a:endParaRPr>
          </a:p>
        </p:txBody>
      </p:sp>
      <p:sp>
        <p:nvSpPr>
          <p:cNvPr id="9270" name="Text Box 104"/>
          <p:cNvSpPr txBox="1"/>
          <p:nvPr/>
        </p:nvSpPr>
        <p:spPr>
          <a:xfrm>
            <a:off x="1228725" y="4383088"/>
            <a:ext cx="914400" cy="198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0" hangingPunct="0"/>
            <a:r>
              <a:rPr sz="700" dirty="0">
                <a:solidFill>
                  <a:srgbClr val="0000FF"/>
                </a:solidFill>
                <a:latin typeface="Arial" panose="020B0604020202020204" pitchFamily="34" charset="0"/>
              </a:rPr>
              <a:t>POWER</a:t>
            </a:r>
            <a:endParaRPr sz="700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9271" name="AutoShape 105"/>
          <p:cNvSpPr/>
          <p:nvPr/>
        </p:nvSpPr>
        <p:spPr>
          <a:xfrm>
            <a:off x="1587500" y="4589463"/>
            <a:ext cx="128588" cy="128587"/>
          </a:xfrm>
          <a:prstGeom prst="flowChartAlternateProcess">
            <a:avLst/>
          </a:prstGeom>
          <a:solidFill>
            <a:srgbClr val="FF0000"/>
          </a:solidFill>
          <a:ln w="12700" cap="flat" cmpd="sng">
            <a:solidFill>
              <a:srgbClr val="00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9272" name="Text Box 106"/>
          <p:cNvSpPr txBox="1"/>
          <p:nvPr/>
        </p:nvSpPr>
        <p:spPr>
          <a:xfrm>
            <a:off x="1231900" y="4378325"/>
            <a:ext cx="457200" cy="198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/>
            <a:r>
              <a:rPr sz="700" dirty="0">
                <a:solidFill>
                  <a:srgbClr val="0000FF"/>
                </a:solidFill>
                <a:latin typeface="Arial" panose="020B0604020202020204" pitchFamily="34" charset="0"/>
              </a:rPr>
              <a:t>10</a:t>
            </a:r>
            <a:endParaRPr sz="700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9273" name="Text Box 107"/>
          <p:cNvSpPr txBox="1"/>
          <p:nvPr/>
        </p:nvSpPr>
        <p:spPr>
          <a:xfrm>
            <a:off x="881063" y="4560888"/>
            <a:ext cx="404812" cy="198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0" hangingPunct="0"/>
            <a:r>
              <a:rPr sz="700" dirty="0">
                <a:solidFill>
                  <a:srgbClr val="FF0000"/>
                </a:solidFill>
                <a:latin typeface="Arial" panose="020B0604020202020204" pitchFamily="34" charset="0"/>
              </a:rPr>
              <a:t>DC</a:t>
            </a:r>
            <a:endParaRPr sz="7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9274" name="Line 108"/>
          <p:cNvSpPr/>
          <p:nvPr/>
        </p:nvSpPr>
        <p:spPr>
          <a:xfrm>
            <a:off x="1098550" y="4195763"/>
            <a:ext cx="1588" cy="73025"/>
          </a:xfrm>
          <a:prstGeom prst="line">
            <a:avLst/>
          </a:prstGeom>
          <a:ln w="19050" cap="flat" cmpd="sng">
            <a:solidFill>
              <a:srgbClr val="FF33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75" name="Line 109"/>
          <p:cNvSpPr/>
          <p:nvPr/>
        </p:nvSpPr>
        <p:spPr>
          <a:xfrm rot="2700000">
            <a:off x="1276350" y="4276725"/>
            <a:ext cx="1588" cy="73025"/>
          </a:xfrm>
          <a:prstGeom prst="line">
            <a:avLst/>
          </a:prstGeom>
          <a:ln w="19050" cap="flat" cmpd="sng">
            <a:solidFill>
              <a:srgbClr val="FF33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76" name="Line 110"/>
          <p:cNvSpPr/>
          <p:nvPr/>
        </p:nvSpPr>
        <p:spPr>
          <a:xfrm rot="5400000">
            <a:off x="1296988" y="4457700"/>
            <a:ext cx="1587" cy="73025"/>
          </a:xfrm>
          <a:prstGeom prst="line">
            <a:avLst/>
          </a:prstGeom>
          <a:ln w="19050" cap="flat" cmpd="sng">
            <a:solidFill>
              <a:srgbClr val="FF33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77" name="Line 111"/>
          <p:cNvSpPr/>
          <p:nvPr/>
        </p:nvSpPr>
        <p:spPr>
          <a:xfrm rot="-5400000">
            <a:off x="882650" y="4454525"/>
            <a:ext cx="1588" cy="73025"/>
          </a:xfrm>
          <a:prstGeom prst="line">
            <a:avLst/>
          </a:prstGeom>
          <a:ln w="19050" cap="flat" cmpd="sng">
            <a:solidFill>
              <a:srgbClr val="FF33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78" name="Line 112"/>
          <p:cNvSpPr/>
          <p:nvPr/>
        </p:nvSpPr>
        <p:spPr>
          <a:xfrm rot="-2700000">
            <a:off x="927100" y="4295775"/>
            <a:ext cx="1588" cy="73025"/>
          </a:xfrm>
          <a:prstGeom prst="line">
            <a:avLst/>
          </a:prstGeom>
          <a:ln w="19050" cap="flat" cmpd="sng">
            <a:solidFill>
              <a:srgbClr val="FF33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79" name="Text Box 113"/>
          <p:cNvSpPr txBox="1"/>
          <p:nvPr/>
        </p:nvSpPr>
        <p:spPr>
          <a:xfrm>
            <a:off x="703263" y="4378325"/>
            <a:ext cx="304800" cy="198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/>
            <a:r>
              <a:rPr sz="700" dirty="0">
                <a:solidFill>
                  <a:srgbClr val="0000FF"/>
                </a:solidFill>
                <a:latin typeface="Arial" panose="020B0604020202020204" pitchFamily="34" charset="0"/>
              </a:rPr>
              <a:t>0</a:t>
            </a:r>
            <a:endParaRPr sz="700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9280" name="Text Box 114"/>
          <p:cNvSpPr txBox="1"/>
          <p:nvPr/>
        </p:nvSpPr>
        <p:spPr>
          <a:xfrm>
            <a:off x="990600" y="4038600"/>
            <a:ext cx="334963" cy="198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/>
            <a:r>
              <a:rPr sz="700" dirty="0">
                <a:solidFill>
                  <a:srgbClr val="0000FF"/>
                </a:solidFill>
                <a:latin typeface="Arial" panose="020B0604020202020204" pitchFamily="34" charset="0"/>
              </a:rPr>
              <a:t>6</a:t>
            </a:r>
            <a:endParaRPr sz="700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9281" name="Text Box 115"/>
          <p:cNvSpPr txBox="1"/>
          <p:nvPr/>
        </p:nvSpPr>
        <p:spPr>
          <a:xfrm>
            <a:off x="765175" y="4176713"/>
            <a:ext cx="304800" cy="198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/>
            <a:r>
              <a:rPr sz="700" dirty="0">
                <a:solidFill>
                  <a:srgbClr val="0000FF"/>
                </a:solidFill>
                <a:latin typeface="Arial" panose="020B0604020202020204" pitchFamily="34" charset="0"/>
              </a:rPr>
              <a:t>4</a:t>
            </a:r>
            <a:endParaRPr sz="700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9282" name="Text Box 116"/>
          <p:cNvSpPr txBox="1"/>
          <p:nvPr/>
        </p:nvSpPr>
        <p:spPr>
          <a:xfrm>
            <a:off x="1219200" y="4191000"/>
            <a:ext cx="304800" cy="198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/>
            <a:r>
              <a:rPr sz="700" dirty="0">
                <a:solidFill>
                  <a:srgbClr val="0000FF"/>
                </a:solidFill>
                <a:latin typeface="Arial" panose="020B0604020202020204" pitchFamily="34" charset="0"/>
              </a:rPr>
              <a:t>8</a:t>
            </a:r>
            <a:endParaRPr sz="700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9283" name="Oval 117"/>
          <p:cNvSpPr/>
          <p:nvPr/>
        </p:nvSpPr>
        <p:spPr>
          <a:xfrm rot="2700000">
            <a:off x="935038" y="4303713"/>
            <a:ext cx="304800" cy="304800"/>
          </a:xfrm>
          <a:prstGeom prst="ellipse">
            <a:avLst/>
          </a:prstGeom>
          <a:solidFill>
            <a:srgbClr val="0000FF"/>
          </a:solidFill>
          <a:ln w="9525" cap="flat" cmpd="sng">
            <a:prstDash val="solid"/>
            <a:headEnd type="none" w="med" len="med"/>
            <a:tailEnd type="none" w="med" len="med"/>
          </a:ln>
          <a:scene3d>
            <a:camera prst="legacyObliqueTopRight">
              <a:rot lat="0" lon="0" rev="0"/>
            </a:camera>
            <a:lightRig rig="legacyFlat3" dir="b"/>
          </a:scene3d>
          <a:sp3d extrusionH="49200" prstMaterial="legacyMatte">
            <a:bevelT w="13500" h="13500" prst="angle"/>
            <a:bevelB w="13500" h="13500" prst="angle"/>
            <a:extrusionClr>
              <a:srgbClr val="0000FF"/>
            </a:extrusionClr>
          </a:sp3d>
        </p:spPr>
        <p:txBody>
          <a:bodyPr wrap="none" anchor="ctr">
            <a:flatTx/>
          </a:bodyPr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9284" name="Text Box 118"/>
          <p:cNvSpPr txBox="1"/>
          <p:nvPr/>
        </p:nvSpPr>
        <p:spPr>
          <a:xfrm>
            <a:off x="1019175" y="4605338"/>
            <a:ext cx="381000" cy="198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0" hangingPunct="0"/>
            <a:r>
              <a:rPr sz="700" dirty="0">
                <a:solidFill>
                  <a:srgbClr val="FF3300"/>
                </a:solidFill>
                <a:latin typeface="Arial" panose="020B0604020202020204" pitchFamily="34" charset="0"/>
              </a:rPr>
              <a:t>+</a:t>
            </a:r>
            <a:endParaRPr sz="700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9285" name="Text Box 119"/>
          <p:cNvSpPr txBox="1"/>
          <p:nvPr/>
        </p:nvSpPr>
        <p:spPr>
          <a:xfrm>
            <a:off x="862013" y="4598988"/>
            <a:ext cx="247650" cy="198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0" hangingPunct="0"/>
            <a:r>
              <a:rPr sz="700" dirty="0">
                <a:solidFill>
                  <a:srgbClr val="0000FF"/>
                </a:solidFill>
                <a:latin typeface="Arial" panose="020B0604020202020204" pitchFamily="34" charset="0"/>
              </a:rPr>
              <a:t>-</a:t>
            </a:r>
            <a:endParaRPr sz="700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grpSp>
        <p:nvGrpSpPr>
          <p:cNvPr id="101496" name="Group 120"/>
          <p:cNvGrpSpPr/>
          <p:nvPr/>
        </p:nvGrpSpPr>
        <p:grpSpPr>
          <a:xfrm rot="-5400000">
            <a:off x="1090613" y="4333875"/>
            <a:ext cx="1587" cy="228600"/>
            <a:chOff x="1840" y="2357"/>
            <a:chExt cx="1" cy="144"/>
          </a:xfrm>
        </p:grpSpPr>
        <p:sp>
          <p:nvSpPr>
            <p:cNvPr id="9537" name="Line 121"/>
            <p:cNvSpPr/>
            <p:nvPr/>
          </p:nvSpPr>
          <p:spPr>
            <a:xfrm>
              <a:off x="1841" y="2357"/>
              <a:ext cx="0" cy="144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9538" name="Line 122"/>
            <p:cNvSpPr/>
            <p:nvPr/>
          </p:nvSpPr>
          <p:spPr>
            <a:xfrm>
              <a:off x="1840" y="2361"/>
              <a:ext cx="0" cy="29"/>
            </a:xfrm>
            <a:prstGeom prst="line">
              <a:avLst/>
            </a:prstGeom>
            <a:ln w="38100" cap="flat" cmpd="sng">
              <a:solidFill>
                <a:srgbClr val="00FFFF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9287" name="Oval 123"/>
          <p:cNvSpPr/>
          <p:nvPr/>
        </p:nvSpPr>
        <p:spPr>
          <a:xfrm>
            <a:off x="1076325" y="4438650"/>
            <a:ext cx="26988" cy="26988"/>
          </a:xfrm>
          <a:prstGeom prst="ellipse">
            <a:avLst/>
          </a:prstGeom>
          <a:solidFill>
            <a:srgbClr val="00CCFF"/>
          </a:solidFill>
          <a:ln w="9525" cap="flat" cmpd="sng">
            <a:solidFill>
              <a:srgbClr val="00CCFF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9288" name="AutoShape 124"/>
          <p:cNvSpPr/>
          <p:nvPr/>
        </p:nvSpPr>
        <p:spPr>
          <a:xfrm>
            <a:off x="1166813" y="4746625"/>
            <a:ext cx="76200" cy="76200"/>
          </a:xfrm>
          <a:custGeom>
            <a:avLst/>
            <a:gdLst>
              <a:gd name="txL" fmla="*/ 3163 w 21600"/>
              <a:gd name="txT" fmla="*/ 3163 h 21600"/>
              <a:gd name="txR" fmla="*/ 18437 w 21600"/>
              <a:gd name="txB" fmla="*/ 18437 h 21600"/>
            </a:gdLst>
            <a:ahLst/>
            <a:cxnLst>
              <a:cxn ang="0">
                <a:pos x="474162" y="0"/>
              </a:cxn>
              <a:cxn ang="0">
                <a:pos x="138864" y="138864"/>
              </a:cxn>
              <a:cxn ang="0">
                <a:pos x="0" y="474162"/>
              </a:cxn>
              <a:cxn ang="0">
                <a:pos x="138864" y="809463"/>
              </a:cxn>
              <a:cxn ang="0">
                <a:pos x="474162" y="948327"/>
              </a:cxn>
              <a:cxn ang="0">
                <a:pos x="809463" y="809463"/>
              </a:cxn>
              <a:cxn ang="0">
                <a:pos x="948327" y="474162"/>
              </a:cxn>
              <a:cxn ang="0">
                <a:pos x="809463" y="138864"/>
              </a:cxn>
            </a:cxnLst>
            <a:rect l="txL" t="txT" r="txR" b="txB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00CCFF">
              <a:alpha val="100000"/>
            </a:srgbClr>
          </a:solidFill>
          <a:ln w="9525" cap="flat" cmpd="sng">
            <a:solidFill>
              <a:srgbClr val="FF3300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9289" name="AutoShape 125"/>
          <p:cNvSpPr/>
          <p:nvPr/>
        </p:nvSpPr>
        <p:spPr>
          <a:xfrm>
            <a:off x="942975" y="4746625"/>
            <a:ext cx="76200" cy="76200"/>
          </a:xfrm>
          <a:custGeom>
            <a:avLst/>
            <a:gdLst>
              <a:gd name="txL" fmla="*/ 3163 w 21600"/>
              <a:gd name="txT" fmla="*/ 3163 h 21600"/>
              <a:gd name="txR" fmla="*/ 18437 w 21600"/>
              <a:gd name="txB" fmla="*/ 18437 h 21600"/>
            </a:gdLst>
            <a:ahLst/>
            <a:cxnLst>
              <a:cxn ang="0">
                <a:pos x="474162" y="0"/>
              </a:cxn>
              <a:cxn ang="0">
                <a:pos x="138864" y="138864"/>
              </a:cxn>
              <a:cxn ang="0">
                <a:pos x="0" y="474162"/>
              </a:cxn>
              <a:cxn ang="0">
                <a:pos x="138864" y="809463"/>
              </a:cxn>
              <a:cxn ang="0">
                <a:pos x="474162" y="948327"/>
              </a:cxn>
              <a:cxn ang="0">
                <a:pos x="809463" y="809463"/>
              </a:cxn>
              <a:cxn ang="0">
                <a:pos x="948327" y="474162"/>
              </a:cxn>
              <a:cxn ang="0">
                <a:pos x="809463" y="138864"/>
              </a:cxn>
            </a:cxnLst>
            <a:rect l="txL" t="txT" r="txR" b="txB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FFFF00">
              <a:alpha val="100000"/>
            </a:srgbClr>
          </a:solidFill>
          <a:ln w="9525" cap="flat" cmpd="sng">
            <a:solidFill>
              <a:srgbClr val="0000FF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9290" name="Oval 126"/>
          <p:cNvSpPr/>
          <p:nvPr/>
        </p:nvSpPr>
        <p:spPr>
          <a:xfrm>
            <a:off x="1820863" y="4638675"/>
            <a:ext cx="55562" cy="55563"/>
          </a:xfrm>
          <a:prstGeom prst="ellipse">
            <a:avLst/>
          </a:prstGeom>
          <a:gradFill rotWithShape="1">
            <a:gsLst>
              <a:gs pos="0">
                <a:srgbClr val="66FF33">
                  <a:alpha val="70000"/>
                </a:srgbClr>
              </a:gs>
              <a:gs pos="100000">
                <a:srgbClr val="409F20"/>
              </a:gs>
            </a:gsLst>
            <a:path path="shape">
              <a:fillToRect l="50000" t="50000" r="50000" b="50000"/>
            </a:path>
            <a:tileRect/>
          </a:gradFill>
          <a:ln w="9525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pPr algn="ctr" eaLnBrk="0" hangingPunct="0"/>
            <a:endParaRPr dirty="0">
              <a:latin typeface="Arial" panose="020B0604020202020204" pitchFamily="34" charset="0"/>
            </a:endParaRPr>
          </a:p>
          <a:p>
            <a:pPr algn="ctr" eaLnBrk="0" hangingPunct="0"/>
            <a:endParaRPr dirty="0">
              <a:latin typeface="Arial" panose="020B0604020202020204" pitchFamily="34" charset="0"/>
            </a:endParaRPr>
          </a:p>
        </p:txBody>
      </p:sp>
      <p:sp>
        <p:nvSpPr>
          <p:cNvPr id="101503" name="Oval 127"/>
          <p:cNvSpPr/>
          <p:nvPr/>
        </p:nvSpPr>
        <p:spPr>
          <a:xfrm>
            <a:off x="1814513" y="4648200"/>
            <a:ext cx="55562" cy="55563"/>
          </a:xfrm>
          <a:prstGeom prst="ellipse">
            <a:avLst/>
          </a:prstGeom>
          <a:solidFill>
            <a:srgbClr val="FF0000">
              <a:alpha val="70195"/>
            </a:srgbClr>
          </a:solidFill>
          <a:ln w="9525">
            <a:noFill/>
          </a:ln>
        </p:spPr>
        <p:txBody>
          <a:bodyPr wrap="none" anchor="ctr"/>
          <a:p>
            <a:pPr algn="ctr" eaLnBrk="0" hangingPunct="0"/>
            <a:endParaRPr dirty="0">
              <a:latin typeface="Arial" panose="020B0604020202020204" pitchFamily="34" charset="0"/>
            </a:endParaRPr>
          </a:p>
          <a:p>
            <a:pPr algn="ctr" eaLnBrk="0" hangingPunct="0"/>
            <a:endParaRPr dirty="0">
              <a:latin typeface="Arial" panose="020B0604020202020204" pitchFamily="34" charset="0"/>
            </a:endParaRPr>
          </a:p>
        </p:txBody>
      </p:sp>
      <p:sp>
        <p:nvSpPr>
          <p:cNvPr id="101504" name="AutoShape 128"/>
          <p:cNvSpPr/>
          <p:nvPr/>
        </p:nvSpPr>
        <p:spPr>
          <a:xfrm>
            <a:off x="1589088" y="4589463"/>
            <a:ext cx="128587" cy="128587"/>
          </a:xfrm>
          <a:prstGeom prst="flowChartAlternateProcess">
            <a:avLst/>
          </a:prstGeom>
          <a:solidFill>
            <a:srgbClr val="FF5050"/>
          </a:solidFill>
          <a:ln w="9525" cap="flat" cmpd="sng">
            <a:solidFill>
              <a:srgbClr val="00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9293" name="Text Box 129"/>
          <p:cNvSpPr txBox="1"/>
          <p:nvPr/>
        </p:nvSpPr>
        <p:spPr>
          <a:xfrm>
            <a:off x="1371600" y="4191000"/>
            <a:ext cx="609600" cy="244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0" hangingPunct="0"/>
            <a:r>
              <a:rPr sz="500" dirty="0">
                <a:solidFill>
                  <a:srgbClr val="FF0000"/>
                </a:solidFill>
                <a:latin typeface=".VnTimeH" pitchFamily="34" charset="0"/>
              </a:rPr>
              <a:t>Khoa vËt lÝ</a:t>
            </a:r>
            <a:endParaRPr sz="500" dirty="0">
              <a:solidFill>
                <a:srgbClr val="FF0000"/>
              </a:solidFill>
              <a:latin typeface=".VnTimeH" pitchFamily="34" charset="0"/>
            </a:endParaRPr>
          </a:p>
          <a:p>
            <a:pPr algn="ctr" eaLnBrk="0" hangingPunct="0"/>
            <a:r>
              <a:rPr sz="500" dirty="0">
                <a:solidFill>
                  <a:srgbClr val="FF0000"/>
                </a:solidFill>
                <a:latin typeface=".VnTimeH" pitchFamily="34" charset="0"/>
              </a:rPr>
              <a:t>®hsp tn</a:t>
            </a:r>
            <a:endParaRPr sz="500" dirty="0">
              <a:solidFill>
                <a:srgbClr val="FF0000"/>
              </a:solidFill>
              <a:latin typeface=".VnTimeH" pitchFamily="34" charset="0"/>
            </a:endParaRPr>
          </a:p>
        </p:txBody>
      </p:sp>
      <p:sp>
        <p:nvSpPr>
          <p:cNvPr id="9294" name="Text Box 136"/>
          <p:cNvSpPr txBox="1"/>
          <p:nvPr/>
        </p:nvSpPr>
        <p:spPr>
          <a:xfrm>
            <a:off x="1905000" y="4419600"/>
            <a:ext cx="304800" cy="198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/>
            <a:r>
              <a:rPr sz="700" dirty="0">
                <a:solidFill>
                  <a:srgbClr val="0000FF"/>
                </a:solidFill>
                <a:latin typeface="Arial" panose="020B0604020202020204" pitchFamily="34" charset="0"/>
              </a:rPr>
              <a:t>0</a:t>
            </a:r>
            <a:endParaRPr sz="700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9295" name="Rectangle 149"/>
          <p:cNvSpPr/>
          <p:nvPr/>
        </p:nvSpPr>
        <p:spPr>
          <a:xfrm>
            <a:off x="457200" y="3429000"/>
            <a:ext cx="1600200" cy="1449388"/>
          </a:xfrm>
          <a:prstGeom prst="rect">
            <a:avLst/>
          </a:prstGeom>
          <a:noFill/>
          <a:ln w="57150" cap="flat" cmpd="thickThin">
            <a:solidFill>
              <a:srgbClr val="0033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 eaLnBrk="0" hangingPunct="0"/>
            <a:endParaRPr dirty="0">
              <a:latin typeface="Arial" panose="020B0604020202020204" pitchFamily="34" charset="0"/>
            </a:endParaRPr>
          </a:p>
        </p:txBody>
      </p:sp>
      <p:sp>
        <p:nvSpPr>
          <p:cNvPr id="9296" name="Rectangle 151" descr="Medium wood"/>
          <p:cNvSpPr/>
          <p:nvPr/>
        </p:nvSpPr>
        <p:spPr>
          <a:xfrm>
            <a:off x="5114925" y="5494338"/>
            <a:ext cx="2665413" cy="488950"/>
          </a:xfrm>
          <a:prstGeom prst="rect">
            <a:avLst/>
          </a:prstGeom>
          <a:blipFill rotWithShape="1">
            <a:blip r:embed="rId4"/>
          </a:blipFill>
          <a:ln w="9525" cap="flat" cmpd="sng">
            <a:prstDash val="solid"/>
            <a:miter/>
            <a:headEnd type="none" w="med" len="med"/>
            <a:tailEnd type="none" w="med" len="med"/>
          </a:ln>
          <a:scene3d>
            <a:camera prst="legacyObliqueTopRight">
              <a:rot lat="0" lon="0" rev="0"/>
            </a:camera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996633"/>
            </a:extrusionClr>
          </a:sp3d>
        </p:spPr>
        <p:txBody>
          <a:bodyPr wrap="none" anchor="ctr">
            <a:flatTx/>
          </a:bodyPr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9297" name="AutoShape 152"/>
          <p:cNvSpPr/>
          <p:nvPr/>
        </p:nvSpPr>
        <p:spPr>
          <a:xfrm>
            <a:off x="6707188" y="5581650"/>
            <a:ext cx="184150" cy="184150"/>
          </a:xfrm>
          <a:custGeom>
            <a:avLst/>
            <a:gdLst>
              <a:gd name="txL" fmla="*/ 3163 w 21600"/>
              <a:gd name="txT" fmla="*/ 3163 h 21600"/>
              <a:gd name="txR" fmla="*/ 18437 w 21600"/>
              <a:gd name="txB" fmla="*/ 18437 h 21600"/>
            </a:gdLst>
            <a:ahLst/>
            <a:cxnLst>
              <a:cxn ang="0">
                <a:pos x="6692335" y="0"/>
              </a:cxn>
              <a:cxn ang="0">
                <a:pos x="1959987" y="1959987"/>
              </a:cxn>
              <a:cxn ang="0">
                <a:pos x="0" y="6692335"/>
              </a:cxn>
              <a:cxn ang="0">
                <a:pos x="1959987" y="11424683"/>
              </a:cxn>
              <a:cxn ang="0">
                <a:pos x="6692335" y="13384670"/>
              </a:cxn>
              <a:cxn ang="0">
                <a:pos x="11424683" y="11424683"/>
              </a:cxn>
              <a:cxn ang="0">
                <a:pos x="13384670" y="6692335"/>
              </a:cxn>
              <a:cxn ang="0">
                <a:pos x="11424683" y="1959987"/>
              </a:cxn>
            </a:cxnLst>
            <a:rect l="txL" t="txT" r="txR" b="txB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00CCFF">
              <a:alpha val="100000"/>
            </a:srgbClr>
          </a:solidFill>
          <a:ln w="12700" cap="flat" cmpd="sng">
            <a:solidFill>
              <a:srgbClr val="FF3300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9298" name="AutoShape 153"/>
          <p:cNvSpPr/>
          <p:nvPr/>
        </p:nvSpPr>
        <p:spPr>
          <a:xfrm>
            <a:off x="5989638" y="5581650"/>
            <a:ext cx="184150" cy="184150"/>
          </a:xfrm>
          <a:custGeom>
            <a:avLst/>
            <a:gdLst>
              <a:gd name="txL" fmla="*/ 3163 w 21600"/>
              <a:gd name="txT" fmla="*/ 3163 h 21600"/>
              <a:gd name="txR" fmla="*/ 18437 w 21600"/>
              <a:gd name="txB" fmla="*/ 18437 h 21600"/>
            </a:gdLst>
            <a:ahLst/>
            <a:cxnLst>
              <a:cxn ang="0">
                <a:pos x="6692335" y="0"/>
              </a:cxn>
              <a:cxn ang="0">
                <a:pos x="1959987" y="1959987"/>
              </a:cxn>
              <a:cxn ang="0">
                <a:pos x="0" y="6692335"/>
              </a:cxn>
              <a:cxn ang="0">
                <a:pos x="1959987" y="11424683"/>
              </a:cxn>
              <a:cxn ang="0">
                <a:pos x="6692335" y="13384670"/>
              </a:cxn>
              <a:cxn ang="0">
                <a:pos x="11424683" y="11424683"/>
              </a:cxn>
              <a:cxn ang="0">
                <a:pos x="13384670" y="6692335"/>
              </a:cxn>
              <a:cxn ang="0">
                <a:pos x="11424683" y="1959987"/>
              </a:cxn>
            </a:cxnLst>
            <a:rect l="txL" t="txT" r="txR" b="txB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rgbClr val="FFFF00">
              <a:alpha val="100000"/>
            </a:srgbClr>
          </a:solidFill>
          <a:ln w="12700" cap="flat" cmpd="sng">
            <a:solidFill>
              <a:srgbClr val="0000FF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grpSp>
        <p:nvGrpSpPr>
          <p:cNvPr id="9299" name="Group 154"/>
          <p:cNvGrpSpPr/>
          <p:nvPr/>
        </p:nvGrpSpPr>
        <p:grpSpPr>
          <a:xfrm>
            <a:off x="5229225" y="577850"/>
            <a:ext cx="1166813" cy="1989138"/>
            <a:chOff x="3016" y="385"/>
            <a:chExt cx="735" cy="1253"/>
          </a:xfrm>
        </p:grpSpPr>
        <p:sp>
          <p:nvSpPr>
            <p:cNvPr id="9531" name="Arc 155"/>
            <p:cNvSpPr/>
            <p:nvPr/>
          </p:nvSpPr>
          <p:spPr>
            <a:xfrm flipH="1">
              <a:off x="3124" y="389"/>
              <a:ext cx="295" cy="1246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</a:cxnLst>
              <a:pathLst>
                <a:path w="21600" h="43136" fill="none">
                  <a:moveTo>
                    <a:pt x="20040" y="43135"/>
                  </a:moveTo>
                  <a:cubicBezTo>
                    <a:pt x="8745" y="42317"/>
                    <a:pt x="0" y="32916"/>
                    <a:pt x="0" y="21592"/>
                  </a:cubicBezTo>
                  <a:cubicBezTo>
                    <a:pt x="-1" y="9894"/>
                    <a:pt x="9311" y="322"/>
                    <a:pt x="21005" y="0"/>
                  </a:cubicBezTo>
                </a:path>
                <a:path w="21600" h="43136" stroke="0">
                  <a:moveTo>
                    <a:pt x="20040" y="43135"/>
                  </a:moveTo>
                  <a:cubicBezTo>
                    <a:pt x="8745" y="42317"/>
                    <a:pt x="0" y="32916"/>
                    <a:pt x="0" y="21592"/>
                  </a:cubicBezTo>
                  <a:cubicBezTo>
                    <a:pt x="-1" y="9894"/>
                    <a:pt x="9311" y="322"/>
                    <a:pt x="21005" y="0"/>
                  </a:cubicBezTo>
                  <a:lnTo>
                    <a:pt x="21600" y="21592"/>
                  </a:lnTo>
                  <a:lnTo>
                    <a:pt x="20040" y="43135"/>
                  </a:lnTo>
                  <a:close/>
                </a:path>
              </a:pathLst>
            </a:custGeom>
            <a:noFill/>
            <a:ln w="57150" cap="flat" cmpd="sng">
              <a:solidFill>
                <a:srgbClr val="9933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532" name="Arc 156"/>
            <p:cNvSpPr/>
            <p:nvPr/>
          </p:nvSpPr>
          <p:spPr>
            <a:xfrm flipH="1">
              <a:off x="3456" y="390"/>
              <a:ext cx="295" cy="1078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</a:cxnLst>
              <a:pathLst>
                <a:path w="21600" h="37318" fill="none">
                  <a:moveTo>
                    <a:pt x="6792" y="37318"/>
                  </a:moveTo>
                  <a:cubicBezTo>
                    <a:pt x="2457" y="33236"/>
                    <a:pt x="0" y="27546"/>
                    <a:pt x="0" y="21592"/>
                  </a:cubicBezTo>
                  <a:cubicBezTo>
                    <a:pt x="-1" y="9894"/>
                    <a:pt x="9311" y="322"/>
                    <a:pt x="21005" y="0"/>
                  </a:cubicBezTo>
                </a:path>
                <a:path w="21600" h="37318" stroke="0">
                  <a:moveTo>
                    <a:pt x="6792" y="37318"/>
                  </a:moveTo>
                  <a:cubicBezTo>
                    <a:pt x="2457" y="33236"/>
                    <a:pt x="0" y="27546"/>
                    <a:pt x="0" y="21592"/>
                  </a:cubicBezTo>
                  <a:cubicBezTo>
                    <a:pt x="-1" y="9894"/>
                    <a:pt x="9311" y="322"/>
                    <a:pt x="21005" y="0"/>
                  </a:cubicBezTo>
                  <a:lnTo>
                    <a:pt x="21600" y="21592"/>
                  </a:lnTo>
                  <a:lnTo>
                    <a:pt x="6792" y="37318"/>
                  </a:lnTo>
                  <a:close/>
                </a:path>
              </a:pathLst>
            </a:custGeom>
            <a:noFill/>
            <a:ln w="57150" cap="flat" cmpd="sng">
              <a:solidFill>
                <a:srgbClr val="9933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533" name="Arc 157"/>
            <p:cNvSpPr/>
            <p:nvPr/>
          </p:nvSpPr>
          <p:spPr>
            <a:xfrm flipH="1">
              <a:off x="3016" y="385"/>
              <a:ext cx="472" cy="1248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</a:cxnLst>
              <a:pathLst>
                <a:path w="34532" h="43192" fill="none">
                  <a:moveTo>
                    <a:pt x="34531" y="38892"/>
                  </a:moveTo>
                  <a:cubicBezTo>
                    <a:pt x="30798" y="41683"/>
                    <a:pt x="26261" y="43191"/>
                    <a:pt x="21600" y="43192"/>
                  </a:cubicBezTo>
                  <a:cubicBezTo>
                    <a:pt x="9670" y="43192"/>
                    <a:pt x="0" y="33521"/>
                    <a:pt x="0" y="21592"/>
                  </a:cubicBezTo>
                  <a:cubicBezTo>
                    <a:pt x="-1" y="9894"/>
                    <a:pt x="9311" y="322"/>
                    <a:pt x="21005" y="0"/>
                  </a:cubicBezTo>
                </a:path>
                <a:path w="34532" h="43192" stroke="0">
                  <a:moveTo>
                    <a:pt x="34531" y="38892"/>
                  </a:moveTo>
                  <a:cubicBezTo>
                    <a:pt x="30798" y="41683"/>
                    <a:pt x="26261" y="43191"/>
                    <a:pt x="21600" y="43192"/>
                  </a:cubicBezTo>
                  <a:cubicBezTo>
                    <a:pt x="9670" y="43192"/>
                    <a:pt x="0" y="33521"/>
                    <a:pt x="0" y="21592"/>
                  </a:cubicBezTo>
                  <a:cubicBezTo>
                    <a:pt x="-1" y="9894"/>
                    <a:pt x="9311" y="322"/>
                    <a:pt x="21005" y="0"/>
                  </a:cubicBezTo>
                  <a:lnTo>
                    <a:pt x="21600" y="21592"/>
                  </a:lnTo>
                  <a:lnTo>
                    <a:pt x="34531" y="38892"/>
                  </a:lnTo>
                  <a:close/>
                </a:path>
              </a:pathLst>
            </a:custGeom>
            <a:noFill/>
            <a:ln w="57150" cap="flat" cmpd="sng">
              <a:solidFill>
                <a:srgbClr val="9933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534" name="Arc 158"/>
            <p:cNvSpPr/>
            <p:nvPr/>
          </p:nvSpPr>
          <p:spPr>
            <a:xfrm flipH="1">
              <a:off x="3086" y="390"/>
              <a:ext cx="472" cy="1248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</a:cxnLst>
              <a:pathLst>
                <a:path w="34532" h="43192" fill="none">
                  <a:moveTo>
                    <a:pt x="34531" y="38892"/>
                  </a:moveTo>
                  <a:cubicBezTo>
                    <a:pt x="30798" y="41683"/>
                    <a:pt x="26261" y="43191"/>
                    <a:pt x="21600" y="43192"/>
                  </a:cubicBezTo>
                  <a:cubicBezTo>
                    <a:pt x="9670" y="43192"/>
                    <a:pt x="0" y="33521"/>
                    <a:pt x="0" y="21592"/>
                  </a:cubicBezTo>
                  <a:cubicBezTo>
                    <a:pt x="-1" y="9894"/>
                    <a:pt x="9311" y="322"/>
                    <a:pt x="21005" y="0"/>
                  </a:cubicBezTo>
                </a:path>
                <a:path w="34532" h="43192" stroke="0">
                  <a:moveTo>
                    <a:pt x="34531" y="38892"/>
                  </a:moveTo>
                  <a:cubicBezTo>
                    <a:pt x="30798" y="41683"/>
                    <a:pt x="26261" y="43191"/>
                    <a:pt x="21600" y="43192"/>
                  </a:cubicBezTo>
                  <a:cubicBezTo>
                    <a:pt x="9670" y="43192"/>
                    <a:pt x="0" y="33521"/>
                    <a:pt x="0" y="21592"/>
                  </a:cubicBezTo>
                  <a:cubicBezTo>
                    <a:pt x="-1" y="9894"/>
                    <a:pt x="9311" y="322"/>
                    <a:pt x="21005" y="0"/>
                  </a:cubicBezTo>
                  <a:lnTo>
                    <a:pt x="21600" y="21592"/>
                  </a:lnTo>
                  <a:lnTo>
                    <a:pt x="34531" y="38892"/>
                  </a:lnTo>
                  <a:close/>
                </a:path>
              </a:pathLst>
            </a:custGeom>
            <a:noFill/>
            <a:ln w="57150" cap="flat" cmpd="sng">
              <a:solidFill>
                <a:srgbClr val="9933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535" name="Arc 159"/>
            <p:cNvSpPr/>
            <p:nvPr/>
          </p:nvSpPr>
          <p:spPr>
            <a:xfrm flipH="1">
              <a:off x="3151" y="390"/>
              <a:ext cx="472" cy="1248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</a:cxnLst>
              <a:pathLst>
                <a:path w="34532" h="43192" fill="none">
                  <a:moveTo>
                    <a:pt x="34531" y="38892"/>
                  </a:moveTo>
                  <a:cubicBezTo>
                    <a:pt x="30798" y="41683"/>
                    <a:pt x="26261" y="43191"/>
                    <a:pt x="21600" y="43192"/>
                  </a:cubicBezTo>
                  <a:cubicBezTo>
                    <a:pt x="9670" y="43192"/>
                    <a:pt x="0" y="33521"/>
                    <a:pt x="0" y="21592"/>
                  </a:cubicBezTo>
                  <a:cubicBezTo>
                    <a:pt x="-1" y="9894"/>
                    <a:pt x="9311" y="322"/>
                    <a:pt x="21005" y="0"/>
                  </a:cubicBezTo>
                </a:path>
                <a:path w="34532" h="43192" stroke="0">
                  <a:moveTo>
                    <a:pt x="34531" y="38892"/>
                  </a:moveTo>
                  <a:cubicBezTo>
                    <a:pt x="30798" y="41683"/>
                    <a:pt x="26261" y="43191"/>
                    <a:pt x="21600" y="43192"/>
                  </a:cubicBezTo>
                  <a:cubicBezTo>
                    <a:pt x="9670" y="43192"/>
                    <a:pt x="0" y="33521"/>
                    <a:pt x="0" y="21592"/>
                  </a:cubicBezTo>
                  <a:cubicBezTo>
                    <a:pt x="-1" y="9894"/>
                    <a:pt x="9311" y="322"/>
                    <a:pt x="21005" y="0"/>
                  </a:cubicBezTo>
                  <a:lnTo>
                    <a:pt x="21600" y="21592"/>
                  </a:lnTo>
                  <a:lnTo>
                    <a:pt x="34531" y="38892"/>
                  </a:lnTo>
                  <a:close/>
                </a:path>
              </a:pathLst>
            </a:custGeom>
            <a:noFill/>
            <a:ln w="57150" cap="flat" cmpd="sng">
              <a:solidFill>
                <a:srgbClr val="9933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536" name="Arc 160"/>
            <p:cNvSpPr/>
            <p:nvPr/>
          </p:nvSpPr>
          <p:spPr>
            <a:xfrm flipH="1">
              <a:off x="3216" y="390"/>
              <a:ext cx="472" cy="1248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</a:cxnLst>
              <a:pathLst>
                <a:path w="34532" h="43192" fill="none">
                  <a:moveTo>
                    <a:pt x="34531" y="38892"/>
                  </a:moveTo>
                  <a:cubicBezTo>
                    <a:pt x="30798" y="41683"/>
                    <a:pt x="26261" y="43191"/>
                    <a:pt x="21600" y="43192"/>
                  </a:cubicBezTo>
                  <a:cubicBezTo>
                    <a:pt x="9670" y="43192"/>
                    <a:pt x="0" y="33521"/>
                    <a:pt x="0" y="21592"/>
                  </a:cubicBezTo>
                  <a:cubicBezTo>
                    <a:pt x="-1" y="9894"/>
                    <a:pt x="9311" y="322"/>
                    <a:pt x="21005" y="0"/>
                  </a:cubicBezTo>
                </a:path>
                <a:path w="34532" h="43192" stroke="0">
                  <a:moveTo>
                    <a:pt x="34531" y="38892"/>
                  </a:moveTo>
                  <a:cubicBezTo>
                    <a:pt x="30798" y="41683"/>
                    <a:pt x="26261" y="43191"/>
                    <a:pt x="21600" y="43192"/>
                  </a:cubicBezTo>
                  <a:cubicBezTo>
                    <a:pt x="9670" y="43192"/>
                    <a:pt x="0" y="33521"/>
                    <a:pt x="0" y="21592"/>
                  </a:cubicBezTo>
                  <a:cubicBezTo>
                    <a:pt x="-1" y="9894"/>
                    <a:pt x="9311" y="322"/>
                    <a:pt x="21005" y="0"/>
                  </a:cubicBezTo>
                  <a:lnTo>
                    <a:pt x="21600" y="21592"/>
                  </a:lnTo>
                  <a:lnTo>
                    <a:pt x="34531" y="38892"/>
                  </a:lnTo>
                  <a:close/>
                </a:path>
              </a:pathLst>
            </a:custGeom>
            <a:noFill/>
            <a:ln w="57150" cap="flat" cmpd="sng">
              <a:solidFill>
                <a:srgbClr val="9933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9300" name="Group 161"/>
          <p:cNvGrpSpPr/>
          <p:nvPr/>
        </p:nvGrpSpPr>
        <p:grpSpPr>
          <a:xfrm>
            <a:off x="4003675" y="1244600"/>
            <a:ext cx="447675" cy="661988"/>
            <a:chOff x="624" y="2349"/>
            <a:chExt cx="351" cy="561"/>
          </a:xfrm>
        </p:grpSpPr>
        <p:sp>
          <p:nvSpPr>
            <p:cNvPr id="9527" name="Arc 162"/>
            <p:cNvSpPr/>
            <p:nvPr/>
          </p:nvSpPr>
          <p:spPr>
            <a:xfrm flipH="1">
              <a:off x="624" y="2352"/>
              <a:ext cx="171" cy="5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1949" h="42337" fill="none">
                  <a:moveTo>
                    <a:pt x="15554" y="42336"/>
                  </a:moveTo>
                  <a:cubicBezTo>
                    <a:pt x="6337" y="39649"/>
                    <a:pt x="0" y="31200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716" y="-1"/>
                    <a:pt x="21832" y="0"/>
                    <a:pt x="21949" y="2"/>
                  </a:cubicBezTo>
                </a:path>
                <a:path w="21949" h="42337" stroke="0">
                  <a:moveTo>
                    <a:pt x="15554" y="42336"/>
                  </a:moveTo>
                  <a:cubicBezTo>
                    <a:pt x="6337" y="39649"/>
                    <a:pt x="0" y="31200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716" y="-1"/>
                    <a:pt x="21832" y="0"/>
                    <a:pt x="21949" y="2"/>
                  </a:cubicBezTo>
                  <a:lnTo>
                    <a:pt x="21600" y="21600"/>
                  </a:lnTo>
                  <a:lnTo>
                    <a:pt x="15554" y="42336"/>
                  </a:lnTo>
                  <a:close/>
                </a:path>
              </a:pathLst>
            </a:custGeom>
            <a:noFill/>
            <a:ln w="57150" cap="flat" cmpd="sng">
              <a:solidFill>
                <a:srgbClr val="FF66FF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528" name="Arc 163"/>
            <p:cNvSpPr/>
            <p:nvPr/>
          </p:nvSpPr>
          <p:spPr>
            <a:xfrm flipH="1">
              <a:off x="684" y="2352"/>
              <a:ext cx="171" cy="5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1949" h="42337" fill="none">
                  <a:moveTo>
                    <a:pt x="15554" y="42336"/>
                  </a:moveTo>
                  <a:cubicBezTo>
                    <a:pt x="6337" y="39649"/>
                    <a:pt x="0" y="31200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716" y="-1"/>
                    <a:pt x="21832" y="0"/>
                    <a:pt x="21949" y="2"/>
                  </a:cubicBezTo>
                </a:path>
                <a:path w="21949" h="42337" stroke="0">
                  <a:moveTo>
                    <a:pt x="15554" y="42336"/>
                  </a:moveTo>
                  <a:cubicBezTo>
                    <a:pt x="6337" y="39649"/>
                    <a:pt x="0" y="31200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716" y="-1"/>
                    <a:pt x="21832" y="0"/>
                    <a:pt x="21949" y="2"/>
                  </a:cubicBezTo>
                  <a:lnTo>
                    <a:pt x="21600" y="21600"/>
                  </a:lnTo>
                  <a:lnTo>
                    <a:pt x="15554" y="42336"/>
                  </a:lnTo>
                  <a:close/>
                </a:path>
              </a:pathLst>
            </a:custGeom>
            <a:noFill/>
            <a:ln w="57150" cap="flat" cmpd="sng">
              <a:solidFill>
                <a:srgbClr val="FF66FF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529" name="Arc 164"/>
            <p:cNvSpPr/>
            <p:nvPr/>
          </p:nvSpPr>
          <p:spPr>
            <a:xfrm flipH="1">
              <a:off x="744" y="2349"/>
              <a:ext cx="171" cy="5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1949" h="42337" fill="none">
                  <a:moveTo>
                    <a:pt x="15554" y="42336"/>
                  </a:moveTo>
                  <a:cubicBezTo>
                    <a:pt x="6337" y="39649"/>
                    <a:pt x="0" y="31200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716" y="-1"/>
                    <a:pt x="21832" y="0"/>
                    <a:pt x="21949" y="2"/>
                  </a:cubicBezTo>
                </a:path>
                <a:path w="21949" h="42337" stroke="0">
                  <a:moveTo>
                    <a:pt x="15554" y="42336"/>
                  </a:moveTo>
                  <a:cubicBezTo>
                    <a:pt x="6337" y="39649"/>
                    <a:pt x="0" y="31200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716" y="-1"/>
                    <a:pt x="21832" y="0"/>
                    <a:pt x="21949" y="2"/>
                  </a:cubicBezTo>
                  <a:lnTo>
                    <a:pt x="21600" y="21600"/>
                  </a:lnTo>
                  <a:lnTo>
                    <a:pt x="15554" y="42336"/>
                  </a:lnTo>
                  <a:close/>
                </a:path>
              </a:pathLst>
            </a:custGeom>
            <a:noFill/>
            <a:ln w="57150" cap="flat" cmpd="sng">
              <a:solidFill>
                <a:srgbClr val="FF66FF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530" name="Arc 165"/>
            <p:cNvSpPr/>
            <p:nvPr/>
          </p:nvSpPr>
          <p:spPr>
            <a:xfrm flipH="1">
              <a:off x="804" y="2349"/>
              <a:ext cx="171" cy="5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1949" h="42337" fill="none">
                  <a:moveTo>
                    <a:pt x="15554" y="42336"/>
                  </a:moveTo>
                  <a:cubicBezTo>
                    <a:pt x="6337" y="39649"/>
                    <a:pt x="0" y="31200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716" y="-1"/>
                    <a:pt x="21832" y="0"/>
                    <a:pt x="21949" y="2"/>
                  </a:cubicBezTo>
                </a:path>
                <a:path w="21949" h="42337" stroke="0">
                  <a:moveTo>
                    <a:pt x="15554" y="42336"/>
                  </a:moveTo>
                  <a:cubicBezTo>
                    <a:pt x="6337" y="39649"/>
                    <a:pt x="0" y="31200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716" y="-1"/>
                    <a:pt x="21832" y="0"/>
                    <a:pt x="21949" y="2"/>
                  </a:cubicBezTo>
                  <a:lnTo>
                    <a:pt x="21600" y="21600"/>
                  </a:lnTo>
                  <a:lnTo>
                    <a:pt x="15554" y="42336"/>
                  </a:lnTo>
                  <a:close/>
                </a:path>
              </a:pathLst>
            </a:custGeom>
            <a:noFill/>
            <a:ln w="57150" cap="flat" cmpd="sng">
              <a:solidFill>
                <a:srgbClr val="FF66FF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sp>
        <p:nvSpPr>
          <p:cNvPr id="9301" name="Arc 166"/>
          <p:cNvSpPr/>
          <p:nvPr/>
        </p:nvSpPr>
        <p:spPr>
          <a:xfrm flipH="1">
            <a:off x="4302125" y="1244600"/>
            <a:ext cx="219075" cy="658813"/>
          </a:xfrm>
          <a:custGeom>
            <a:avLst/>
            <a:gdLst/>
            <a:ahLst/>
            <a:cxnLst>
              <a:cxn ang="0">
                <a:pos x="15465952" y="159531450"/>
              </a:cxn>
              <a:cxn ang="0">
                <a:pos x="21824737" y="11375"/>
              </a:cxn>
              <a:cxn ang="0">
                <a:pos x="21477754" y="81391641"/>
              </a:cxn>
            </a:cxnLst>
            <a:pathLst>
              <a:path w="21949" h="42337" fill="none">
                <a:moveTo>
                  <a:pt x="15554" y="42336"/>
                </a:moveTo>
                <a:cubicBezTo>
                  <a:pt x="6337" y="39649"/>
                  <a:pt x="0" y="31200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716" y="-1"/>
                  <a:pt x="21832" y="0"/>
                  <a:pt x="21949" y="2"/>
                </a:cubicBezTo>
              </a:path>
              <a:path w="21949" h="42337" stroke="0">
                <a:moveTo>
                  <a:pt x="15554" y="42336"/>
                </a:moveTo>
                <a:cubicBezTo>
                  <a:pt x="6337" y="39649"/>
                  <a:pt x="0" y="31200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716" y="-1"/>
                  <a:pt x="21832" y="0"/>
                  <a:pt x="21949" y="2"/>
                </a:cubicBezTo>
                <a:lnTo>
                  <a:pt x="21600" y="21600"/>
                </a:lnTo>
                <a:lnTo>
                  <a:pt x="15554" y="42336"/>
                </a:lnTo>
                <a:close/>
              </a:path>
            </a:pathLst>
          </a:custGeom>
          <a:noFill/>
          <a:ln w="57150" cap="flat" cmpd="sng">
            <a:solidFill>
              <a:srgbClr val="FF66FF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9302" name="Arc 167"/>
          <p:cNvSpPr/>
          <p:nvPr/>
        </p:nvSpPr>
        <p:spPr>
          <a:xfrm flipH="1">
            <a:off x="4378325" y="1244600"/>
            <a:ext cx="219075" cy="658813"/>
          </a:xfrm>
          <a:custGeom>
            <a:avLst/>
            <a:gdLst/>
            <a:ahLst/>
            <a:cxnLst>
              <a:cxn ang="0">
                <a:pos x="15465952" y="159531450"/>
              </a:cxn>
              <a:cxn ang="0">
                <a:pos x="21824737" y="11375"/>
              </a:cxn>
              <a:cxn ang="0">
                <a:pos x="21477754" y="81391641"/>
              </a:cxn>
            </a:cxnLst>
            <a:pathLst>
              <a:path w="21949" h="42337" fill="none">
                <a:moveTo>
                  <a:pt x="15554" y="42336"/>
                </a:moveTo>
                <a:cubicBezTo>
                  <a:pt x="6337" y="39649"/>
                  <a:pt x="0" y="31200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716" y="-1"/>
                  <a:pt x="21832" y="0"/>
                  <a:pt x="21949" y="2"/>
                </a:cubicBezTo>
              </a:path>
              <a:path w="21949" h="42337" stroke="0">
                <a:moveTo>
                  <a:pt x="15554" y="42336"/>
                </a:moveTo>
                <a:cubicBezTo>
                  <a:pt x="6337" y="39649"/>
                  <a:pt x="0" y="31200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1716" y="-1"/>
                  <a:pt x="21832" y="0"/>
                  <a:pt x="21949" y="2"/>
                </a:cubicBezTo>
                <a:lnTo>
                  <a:pt x="21600" y="21600"/>
                </a:lnTo>
                <a:lnTo>
                  <a:pt x="15554" y="42336"/>
                </a:lnTo>
                <a:close/>
              </a:path>
            </a:pathLst>
          </a:custGeom>
          <a:noFill/>
          <a:ln w="57150" cap="flat" cmpd="sng">
            <a:solidFill>
              <a:srgbClr val="9900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grpSp>
        <p:nvGrpSpPr>
          <p:cNvPr id="101544" name="Group 168"/>
          <p:cNvGrpSpPr/>
          <p:nvPr/>
        </p:nvGrpSpPr>
        <p:grpSpPr>
          <a:xfrm>
            <a:off x="2124075" y="392113"/>
            <a:ext cx="3719513" cy="2362200"/>
            <a:chOff x="1338" y="247"/>
            <a:chExt cx="2343" cy="1488"/>
          </a:xfrm>
        </p:grpSpPr>
        <p:grpSp>
          <p:nvGrpSpPr>
            <p:cNvPr id="9507" name="Group 169"/>
            <p:cNvGrpSpPr/>
            <p:nvPr/>
          </p:nvGrpSpPr>
          <p:grpSpPr>
            <a:xfrm>
              <a:off x="1338" y="1022"/>
              <a:ext cx="2337" cy="713"/>
              <a:chOff x="1142" y="2979"/>
              <a:chExt cx="2337" cy="713"/>
            </a:xfrm>
          </p:grpSpPr>
          <p:sp>
            <p:nvSpPr>
              <p:cNvPr id="9523" name="Arc 170"/>
              <p:cNvSpPr/>
              <p:nvPr/>
            </p:nvSpPr>
            <p:spPr>
              <a:xfrm rot="10800000">
                <a:off x="1142" y="2979"/>
                <a:ext cx="2337" cy="713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4" y="0"/>
                  </a:cxn>
                  <a:cxn ang="0">
                    <a:pos x="3" y="0"/>
                  </a:cxn>
                </a:cxnLst>
                <a:pathLst>
                  <a:path w="43200" h="43200" fill="none">
                    <a:moveTo>
                      <a:pt x="23008" y="43154"/>
                    </a:moveTo>
                    <a:cubicBezTo>
                      <a:pt x="22539" y="43184"/>
                      <a:pt x="22069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32597"/>
                      <a:pt x="34937" y="41838"/>
                      <a:pt x="24009" y="43065"/>
                    </a:cubicBezTo>
                  </a:path>
                  <a:path w="43200" h="43200" stroke="0">
                    <a:moveTo>
                      <a:pt x="23008" y="43154"/>
                    </a:moveTo>
                    <a:cubicBezTo>
                      <a:pt x="22539" y="43184"/>
                      <a:pt x="22069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32597"/>
                      <a:pt x="34937" y="41838"/>
                      <a:pt x="24009" y="43065"/>
                    </a:cubicBezTo>
                    <a:lnTo>
                      <a:pt x="21600" y="21600"/>
                    </a:lnTo>
                    <a:lnTo>
                      <a:pt x="23008" y="43154"/>
                    </a:lnTo>
                    <a:close/>
                  </a:path>
                </a:pathLst>
              </a:custGeom>
              <a:noFill/>
              <a:ln w="3175" cap="flat" cmpd="sng">
                <a:solidFill>
                  <a:srgbClr val="FF9933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9524" name="Line 171"/>
              <p:cNvSpPr/>
              <p:nvPr/>
            </p:nvSpPr>
            <p:spPr>
              <a:xfrm rot="5400000">
                <a:off x="2294" y="3669"/>
                <a:ext cx="0" cy="44"/>
              </a:xfrm>
              <a:prstGeom prst="line">
                <a:avLst/>
              </a:prstGeom>
              <a:ln w="9525" cap="flat" cmpd="sng">
                <a:solidFill>
                  <a:srgbClr val="FF3300"/>
                </a:solidFill>
                <a:prstDash val="solid"/>
                <a:headEnd type="none" w="med" len="med"/>
                <a:tailEnd type="stealth" w="lg" len="lg"/>
              </a:ln>
            </p:spPr>
          </p:sp>
          <p:sp>
            <p:nvSpPr>
              <p:cNvPr id="9525" name="Line 172"/>
              <p:cNvSpPr/>
              <p:nvPr/>
            </p:nvSpPr>
            <p:spPr>
              <a:xfrm rot="-8220000">
                <a:off x="1200" y="3200"/>
                <a:ext cx="0" cy="44"/>
              </a:xfrm>
              <a:prstGeom prst="line">
                <a:avLst/>
              </a:prstGeom>
              <a:ln w="9525" cap="flat" cmpd="sng">
                <a:solidFill>
                  <a:srgbClr val="FF3300"/>
                </a:solidFill>
                <a:prstDash val="solid"/>
                <a:headEnd type="none" w="med" len="med"/>
                <a:tailEnd type="stealth" w="lg" len="lg"/>
              </a:ln>
            </p:spPr>
          </p:sp>
          <p:sp>
            <p:nvSpPr>
              <p:cNvPr id="9526" name="Line 173"/>
              <p:cNvSpPr/>
              <p:nvPr/>
            </p:nvSpPr>
            <p:spPr>
              <a:xfrm rot="420000">
                <a:off x="3478" y="3288"/>
                <a:ext cx="0" cy="44"/>
              </a:xfrm>
              <a:prstGeom prst="line">
                <a:avLst/>
              </a:prstGeom>
              <a:ln w="9525" cap="flat" cmpd="sng">
                <a:solidFill>
                  <a:srgbClr val="FF3300"/>
                </a:solidFill>
                <a:prstDash val="solid"/>
                <a:headEnd type="none" w="med" len="med"/>
                <a:tailEnd type="stealth" w="lg" len="lg"/>
              </a:ln>
            </p:spPr>
          </p:sp>
        </p:grpSp>
        <p:grpSp>
          <p:nvGrpSpPr>
            <p:cNvPr id="9508" name="Group 174"/>
            <p:cNvGrpSpPr/>
            <p:nvPr/>
          </p:nvGrpSpPr>
          <p:grpSpPr>
            <a:xfrm>
              <a:off x="1855" y="1024"/>
              <a:ext cx="1308" cy="641"/>
              <a:chOff x="1659" y="2981"/>
              <a:chExt cx="1308" cy="641"/>
            </a:xfrm>
          </p:grpSpPr>
          <p:sp>
            <p:nvSpPr>
              <p:cNvPr id="9519" name="Arc 175"/>
              <p:cNvSpPr/>
              <p:nvPr/>
            </p:nvSpPr>
            <p:spPr>
              <a:xfrm rot="10800000">
                <a:off x="1659" y="2981"/>
                <a:ext cx="1294" cy="641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</a:cxnLst>
                <a:pathLst>
                  <a:path w="43200" h="43200" fill="none">
                    <a:moveTo>
                      <a:pt x="22254" y="43190"/>
                    </a:moveTo>
                    <a:cubicBezTo>
                      <a:pt x="22036" y="43196"/>
                      <a:pt x="21818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33240"/>
                      <a:pt x="33975" y="42787"/>
                      <a:pt x="22341" y="43187"/>
                    </a:cubicBezTo>
                  </a:path>
                  <a:path w="43200" h="43200" stroke="0">
                    <a:moveTo>
                      <a:pt x="22254" y="43190"/>
                    </a:moveTo>
                    <a:cubicBezTo>
                      <a:pt x="22036" y="43196"/>
                      <a:pt x="21818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33240"/>
                      <a:pt x="33975" y="42787"/>
                      <a:pt x="22341" y="43187"/>
                    </a:cubicBezTo>
                    <a:lnTo>
                      <a:pt x="21600" y="21600"/>
                    </a:lnTo>
                    <a:lnTo>
                      <a:pt x="22254" y="43190"/>
                    </a:lnTo>
                    <a:close/>
                  </a:path>
                </a:pathLst>
              </a:custGeom>
              <a:noFill/>
              <a:ln w="3175" cap="flat" cmpd="sng">
                <a:solidFill>
                  <a:srgbClr val="FF9933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9520" name="Line 176"/>
              <p:cNvSpPr/>
              <p:nvPr/>
            </p:nvSpPr>
            <p:spPr>
              <a:xfrm rot="5400000">
                <a:off x="2291" y="3599"/>
                <a:ext cx="0" cy="44"/>
              </a:xfrm>
              <a:prstGeom prst="line">
                <a:avLst/>
              </a:prstGeom>
              <a:ln w="9525" cap="flat" cmpd="sng">
                <a:solidFill>
                  <a:srgbClr val="FF3300"/>
                </a:solidFill>
                <a:prstDash val="solid"/>
                <a:headEnd type="none" w="med" len="med"/>
                <a:tailEnd type="stealth" w="lg" len="lg"/>
              </a:ln>
            </p:spPr>
          </p:sp>
          <p:sp>
            <p:nvSpPr>
              <p:cNvPr id="9521" name="Line 177"/>
              <p:cNvSpPr/>
              <p:nvPr/>
            </p:nvSpPr>
            <p:spPr>
              <a:xfrm rot="-9480000">
                <a:off x="1675" y="3220"/>
                <a:ext cx="0" cy="44"/>
              </a:xfrm>
              <a:prstGeom prst="line">
                <a:avLst/>
              </a:prstGeom>
              <a:ln w="9525" cap="flat" cmpd="sng">
                <a:solidFill>
                  <a:srgbClr val="FF3300"/>
                </a:solidFill>
                <a:prstDash val="solid"/>
                <a:headEnd type="none" w="med" len="med"/>
                <a:tailEnd type="stealth" w="lg" len="lg"/>
              </a:ln>
            </p:spPr>
          </p:sp>
          <p:sp>
            <p:nvSpPr>
              <p:cNvPr id="9522" name="Line 178"/>
              <p:cNvSpPr/>
              <p:nvPr/>
            </p:nvSpPr>
            <p:spPr>
              <a:xfrm rot="-7020000" flipH="1" flipV="1">
                <a:off x="2939" y="3285"/>
                <a:ext cx="35" cy="21"/>
              </a:xfrm>
              <a:prstGeom prst="line">
                <a:avLst/>
              </a:prstGeom>
              <a:ln w="9525" cap="flat" cmpd="sng">
                <a:solidFill>
                  <a:srgbClr val="FF3300"/>
                </a:solidFill>
                <a:prstDash val="solid"/>
                <a:headEnd type="none" w="med" len="med"/>
                <a:tailEnd type="stealth" w="lg" len="lg"/>
              </a:ln>
            </p:spPr>
          </p:sp>
        </p:grpSp>
        <p:grpSp>
          <p:nvGrpSpPr>
            <p:cNvPr id="9509" name="Group 179"/>
            <p:cNvGrpSpPr/>
            <p:nvPr/>
          </p:nvGrpSpPr>
          <p:grpSpPr>
            <a:xfrm>
              <a:off x="1344" y="247"/>
              <a:ext cx="2337" cy="715"/>
              <a:chOff x="1148" y="2204"/>
              <a:chExt cx="2337" cy="715"/>
            </a:xfrm>
          </p:grpSpPr>
          <p:sp>
            <p:nvSpPr>
              <p:cNvPr id="9515" name="Arc 180"/>
              <p:cNvSpPr/>
              <p:nvPr/>
            </p:nvSpPr>
            <p:spPr>
              <a:xfrm>
                <a:off x="1148" y="2206"/>
                <a:ext cx="2337" cy="713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3" y="0"/>
                  </a:cxn>
                  <a:cxn ang="0">
                    <a:pos x="3" y="0"/>
                  </a:cxn>
                </a:cxnLst>
                <a:pathLst>
                  <a:path w="43200" h="43200" fill="none">
                    <a:moveTo>
                      <a:pt x="19928" y="43135"/>
                    </a:moveTo>
                    <a:cubicBezTo>
                      <a:pt x="8681" y="42262"/>
                      <a:pt x="0" y="32881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33529"/>
                      <a:pt x="33529" y="43200"/>
                      <a:pt x="21600" y="43200"/>
                    </a:cubicBezTo>
                    <a:cubicBezTo>
                      <a:pt x="21300" y="43200"/>
                      <a:pt x="21001" y="43193"/>
                      <a:pt x="20702" y="43181"/>
                    </a:cubicBezTo>
                  </a:path>
                  <a:path w="43200" h="43200" stroke="0">
                    <a:moveTo>
                      <a:pt x="19928" y="43135"/>
                    </a:moveTo>
                    <a:cubicBezTo>
                      <a:pt x="8681" y="42262"/>
                      <a:pt x="0" y="32881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33529"/>
                      <a:pt x="33529" y="43200"/>
                      <a:pt x="21600" y="43200"/>
                    </a:cubicBezTo>
                    <a:cubicBezTo>
                      <a:pt x="21300" y="43200"/>
                      <a:pt x="21001" y="43193"/>
                      <a:pt x="20702" y="43181"/>
                    </a:cubicBezTo>
                    <a:lnTo>
                      <a:pt x="21600" y="21600"/>
                    </a:lnTo>
                    <a:lnTo>
                      <a:pt x="19928" y="43135"/>
                    </a:lnTo>
                    <a:close/>
                  </a:path>
                </a:pathLst>
              </a:custGeom>
              <a:noFill/>
              <a:ln w="3175" cap="flat" cmpd="sng">
                <a:solidFill>
                  <a:srgbClr val="FF9933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9516" name="Line 181"/>
              <p:cNvSpPr/>
              <p:nvPr/>
            </p:nvSpPr>
            <p:spPr>
              <a:xfrm rot="2400000">
                <a:off x="3404" y="2664"/>
                <a:ext cx="0" cy="44"/>
              </a:xfrm>
              <a:prstGeom prst="line">
                <a:avLst/>
              </a:prstGeom>
              <a:ln w="9525" cap="flat" cmpd="sng">
                <a:solidFill>
                  <a:srgbClr val="FF3300"/>
                </a:solidFill>
                <a:prstDash val="solid"/>
                <a:headEnd type="none" w="med" len="med"/>
                <a:tailEnd type="stealth" w="lg" len="lg"/>
              </a:ln>
            </p:spPr>
          </p:sp>
          <p:sp>
            <p:nvSpPr>
              <p:cNvPr id="9517" name="Line 182"/>
              <p:cNvSpPr/>
              <p:nvPr/>
            </p:nvSpPr>
            <p:spPr>
              <a:xfrm rot="-3480000">
                <a:off x="1272" y="2700"/>
                <a:ext cx="0" cy="44"/>
              </a:xfrm>
              <a:prstGeom prst="line">
                <a:avLst/>
              </a:prstGeom>
              <a:ln w="9525" cap="flat" cmpd="sng">
                <a:solidFill>
                  <a:srgbClr val="FF3300"/>
                </a:solidFill>
                <a:prstDash val="solid"/>
                <a:headEnd type="none" w="med" len="med"/>
                <a:tailEnd type="stealth" w="lg" len="lg"/>
              </a:ln>
            </p:spPr>
          </p:sp>
          <p:sp>
            <p:nvSpPr>
              <p:cNvPr id="9518" name="Line 183"/>
              <p:cNvSpPr/>
              <p:nvPr/>
            </p:nvSpPr>
            <p:spPr>
              <a:xfrm rot="5400000">
                <a:off x="2302" y="2182"/>
                <a:ext cx="0" cy="44"/>
              </a:xfrm>
              <a:prstGeom prst="line">
                <a:avLst/>
              </a:prstGeom>
              <a:ln w="9525" cap="flat" cmpd="sng">
                <a:solidFill>
                  <a:srgbClr val="FF3300"/>
                </a:solidFill>
                <a:prstDash val="solid"/>
                <a:headEnd type="none" w="med" len="med"/>
                <a:tailEnd type="stealth" w="lg" len="lg"/>
              </a:ln>
            </p:spPr>
          </p:sp>
        </p:grpSp>
        <p:grpSp>
          <p:nvGrpSpPr>
            <p:cNvPr id="9510" name="Group 184"/>
            <p:cNvGrpSpPr/>
            <p:nvPr/>
          </p:nvGrpSpPr>
          <p:grpSpPr>
            <a:xfrm>
              <a:off x="1861" y="328"/>
              <a:ext cx="1294" cy="643"/>
              <a:chOff x="1665" y="2285"/>
              <a:chExt cx="1294" cy="643"/>
            </a:xfrm>
          </p:grpSpPr>
          <p:sp>
            <p:nvSpPr>
              <p:cNvPr id="9511" name="Arc 185"/>
              <p:cNvSpPr/>
              <p:nvPr/>
            </p:nvSpPr>
            <p:spPr>
              <a:xfrm>
                <a:off x="1665" y="2287"/>
                <a:ext cx="1294" cy="64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1" y="0"/>
                  </a:cxn>
                </a:cxnLst>
                <a:pathLst>
                  <a:path w="43200" h="43200" fill="none">
                    <a:moveTo>
                      <a:pt x="16316" y="42543"/>
                    </a:moveTo>
                    <a:cubicBezTo>
                      <a:pt x="6722" y="40123"/>
                      <a:pt x="0" y="31494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33529"/>
                      <a:pt x="33529" y="43200"/>
                      <a:pt x="21600" y="43200"/>
                    </a:cubicBezTo>
                    <a:cubicBezTo>
                      <a:pt x="20135" y="43200"/>
                      <a:pt x="18674" y="43051"/>
                      <a:pt x="17239" y="42755"/>
                    </a:cubicBezTo>
                  </a:path>
                  <a:path w="43200" h="43200" stroke="0">
                    <a:moveTo>
                      <a:pt x="16316" y="42543"/>
                    </a:moveTo>
                    <a:cubicBezTo>
                      <a:pt x="6722" y="40123"/>
                      <a:pt x="0" y="31494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33529"/>
                      <a:pt x="33529" y="43200"/>
                      <a:pt x="21600" y="43200"/>
                    </a:cubicBezTo>
                    <a:cubicBezTo>
                      <a:pt x="20135" y="43200"/>
                      <a:pt x="18674" y="43051"/>
                      <a:pt x="17239" y="42755"/>
                    </a:cubicBezTo>
                    <a:lnTo>
                      <a:pt x="21600" y="21600"/>
                    </a:lnTo>
                    <a:lnTo>
                      <a:pt x="16316" y="42543"/>
                    </a:lnTo>
                    <a:close/>
                  </a:path>
                </a:pathLst>
              </a:custGeom>
              <a:noFill/>
              <a:ln w="3175" cap="flat" cmpd="sng">
                <a:solidFill>
                  <a:srgbClr val="FF9933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9512" name="Line 186"/>
              <p:cNvSpPr/>
              <p:nvPr/>
            </p:nvSpPr>
            <p:spPr>
              <a:xfrm rot="5400000">
                <a:off x="2291" y="2263"/>
                <a:ext cx="0" cy="44"/>
              </a:xfrm>
              <a:prstGeom prst="line">
                <a:avLst/>
              </a:prstGeom>
              <a:ln w="9525" cap="flat" cmpd="sng">
                <a:solidFill>
                  <a:srgbClr val="FF3300"/>
                </a:solidFill>
                <a:prstDash val="solid"/>
                <a:headEnd type="none" w="med" len="med"/>
                <a:tailEnd type="stealth" w="lg" len="lg"/>
              </a:ln>
            </p:spPr>
          </p:sp>
          <p:sp>
            <p:nvSpPr>
              <p:cNvPr id="9513" name="Line 187"/>
              <p:cNvSpPr/>
              <p:nvPr/>
            </p:nvSpPr>
            <p:spPr>
              <a:xfrm rot="-1500000">
                <a:off x="1680" y="2650"/>
                <a:ext cx="0" cy="44"/>
              </a:xfrm>
              <a:prstGeom prst="line">
                <a:avLst/>
              </a:prstGeom>
              <a:ln w="9525" cap="flat" cmpd="sng">
                <a:solidFill>
                  <a:srgbClr val="FF3300"/>
                </a:solidFill>
                <a:prstDash val="solid"/>
                <a:headEnd type="none" w="med" len="med"/>
                <a:tailEnd type="stealth" w="lg" len="lg"/>
              </a:ln>
            </p:spPr>
          </p:sp>
          <p:sp>
            <p:nvSpPr>
              <p:cNvPr id="9514" name="Line 188"/>
              <p:cNvSpPr/>
              <p:nvPr/>
            </p:nvSpPr>
            <p:spPr>
              <a:xfrm rot="1200000">
                <a:off x="2948" y="2650"/>
                <a:ext cx="0" cy="44"/>
              </a:xfrm>
              <a:prstGeom prst="line">
                <a:avLst/>
              </a:prstGeom>
              <a:ln w="9525" cap="flat" cmpd="sng">
                <a:solidFill>
                  <a:srgbClr val="FF3300"/>
                </a:solidFill>
                <a:prstDash val="solid"/>
                <a:headEnd type="none" w="med" len="med"/>
                <a:tailEnd type="stealth" w="lg" len="lg"/>
              </a:ln>
            </p:spPr>
          </p:sp>
        </p:grpSp>
      </p:grpSp>
      <p:grpSp>
        <p:nvGrpSpPr>
          <p:cNvPr id="101565" name="Group 189"/>
          <p:cNvGrpSpPr/>
          <p:nvPr/>
        </p:nvGrpSpPr>
        <p:grpSpPr>
          <a:xfrm>
            <a:off x="-1012825" y="215900"/>
            <a:ext cx="9805988" cy="2713038"/>
            <a:chOff x="-638" y="136"/>
            <a:chExt cx="6177" cy="1709"/>
          </a:xfrm>
        </p:grpSpPr>
        <p:grpSp>
          <p:nvGrpSpPr>
            <p:cNvPr id="9479" name="Group 190"/>
            <p:cNvGrpSpPr/>
            <p:nvPr/>
          </p:nvGrpSpPr>
          <p:grpSpPr>
            <a:xfrm>
              <a:off x="2311" y="142"/>
              <a:ext cx="3174" cy="887"/>
              <a:chOff x="2115" y="2099"/>
              <a:chExt cx="3174" cy="887"/>
            </a:xfrm>
          </p:grpSpPr>
          <p:sp>
            <p:nvSpPr>
              <p:cNvPr id="9505" name="Arc 191"/>
              <p:cNvSpPr/>
              <p:nvPr/>
            </p:nvSpPr>
            <p:spPr>
              <a:xfrm>
                <a:off x="2115" y="2099"/>
                <a:ext cx="3174" cy="887"/>
              </a:xfrm>
              <a:custGeom>
                <a:avLst/>
                <a:gdLst/>
                <a:ahLst/>
                <a:cxnLst>
                  <a:cxn ang="0">
                    <a:pos x="85" y="1"/>
                  </a:cxn>
                  <a:cxn ang="0">
                    <a:pos x="0" y="1"/>
                  </a:cxn>
                  <a:cxn ang="0">
                    <a:pos x="5" y="0"/>
                  </a:cxn>
                </a:cxnLst>
                <a:pathLst>
                  <a:path w="19428" h="21600" fill="none">
                    <a:moveTo>
                      <a:pt x="19427" y="11506"/>
                    </a:moveTo>
                    <a:cubicBezTo>
                      <a:pt x="15473" y="17788"/>
                      <a:pt x="8570" y="21599"/>
                      <a:pt x="1148" y="21600"/>
                    </a:cubicBezTo>
                    <a:cubicBezTo>
                      <a:pt x="765" y="21600"/>
                      <a:pt x="382" y="21589"/>
                      <a:pt x="-1" y="21569"/>
                    </a:cubicBezTo>
                  </a:path>
                  <a:path w="19428" h="21600" stroke="0">
                    <a:moveTo>
                      <a:pt x="19427" y="11506"/>
                    </a:moveTo>
                    <a:cubicBezTo>
                      <a:pt x="15473" y="17788"/>
                      <a:pt x="8570" y="21599"/>
                      <a:pt x="1148" y="21600"/>
                    </a:cubicBezTo>
                    <a:cubicBezTo>
                      <a:pt x="765" y="21600"/>
                      <a:pt x="382" y="21589"/>
                      <a:pt x="-1" y="21569"/>
                    </a:cubicBezTo>
                    <a:lnTo>
                      <a:pt x="1148" y="0"/>
                    </a:lnTo>
                    <a:lnTo>
                      <a:pt x="19427" y="11506"/>
                    </a:lnTo>
                    <a:close/>
                  </a:path>
                </a:pathLst>
              </a:custGeom>
              <a:noFill/>
              <a:ln w="3175" cap="flat" cmpd="sng">
                <a:solidFill>
                  <a:srgbClr val="FF9933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9506" name="Line 192"/>
              <p:cNvSpPr/>
              <p:nvPr/>
            </p:nvSpPr>
            <p:spPr>
              <a:xfrm rot="-5820000">
                <a:off x="4082" y="2834"/>
                <a:ext cx="0" cy="44"/>
              </a:xfrm>
              <a:prstGeom prst="line">
                <a:avLst/>
              </a:prstGeom>
              <a:ln w="9525" cap="flat" cmpd="sng">
                <a:solidFill>
                  <a:srgbClr val="FF3300"/>
                </a:solidFill>
                <a:prstDash val="solid"/>
                <a:headEnd type="none" w="med" len="med"/>
                <a:tailEnd type="stealth" w="lg" len="lg"/>
              </a:ln>
            </p:spPr>
          </p:sp>
        </p:grpSp>
        <p:grpSp>
          <p:nvGrpSpPr>
            <p:cNvPr id="9480" name="Group 193"/>
            <p:cNvGrpSpPr/>
            <p:nvPr/>
          </p:nvGrpSpPr>
          <p:grpSpPr>
            <a:xfrm>
              <a:off x="-638" y="958"/>
              <a:ext cx="3156" cy="887"/>
              <a:chOff x="-834" y="2915"/>
              <a:chExt cx="3156" cy="887"/>
            </a:xfrm>
          </p:grpSpPr>
          <p:sp>
            <p:nvSpPr>
              <p:cNvPr id="9503" name="Arc 194"/>
              <p:cNvSpPr/>
              <p:nvPr/>
            </p:nvSpPr>
            <p:spPr>
              <a:xfrm rot="10800000">
                <a:off x="-834" y="2915"/>
                <a:ext cx="3156" cy="887"/>
              </a:xfrm>
              <a:custGeom>
                <a:avLst/>
                <a:gdLst/>
                <a:ahLst/>
                <a:cxnLst>
                  <a:cxn ang="0">
                    <a:pos x="84" y="1"/>
                  </a:cxn>
                  <a:cxn ang="0">
                    <a:pos x="0" y="1"/>
                  </a:cxn>
                  <a:cxn ang="0">
                    <a:pos x="0" y="0"/>
                  </a:cxn>
                </a:cxnLst>
                <a:pathLst>
                  <a:path w="19321" h="21600" fill="none">
                    <a:moveTo>
                      <a:pt x="19321" y="9840"/>
                    </a:moveTo>
                    <a:cubicBezTo>
                      <a:pt x="15627" y="17058"/>
                      <a:pt x="8201" y="21599"/>
                      <a:pt x="93" y="21600"/>
                    </a:cubicBezTo>
                    <a:cubicBezTo>
                      <a:pt x="62" y="21600"/>
                      <a:pt x="31" y="21599"/>
                      <a:pt x="0" y="21599"/>
                    </a:cubicBezTo>
                  </a:path>
                  <a:path w="19321" h="21600" stroke="0">
                    <a:moveTo>
                      <a:pt x="19321" y="9840"/>
                    </a:moveTo>
                    <a:cubicBezTo>
                      <a:pt x="15627" y="17058"/>
                      <a:pt x="8201" y="21599"/>
                      <a:pt x="93" y="21600"/>
                    </a:cubicBezTo>
                    <a:cubicBezTo>
                      <a:pt x="62" y="21600"/>
                      <a:pt x="31" y="21599"/>
                      <a:pt x="0" y="21599"/>
                    </a:cubicBezTo>
                    <a:lnTo>
                      <a:pt x="93" y="0"/>
                    </a:lnTo>
                    <a:lnTo>
                      <a:pt x="19321" y="9840"/>
                    </a:lnTo>
                    <a:close/>
                  </a:path>
                </a:pathLst>
              </a:custGeom>
              <a:noFill/>
              <a:ln w="3175" cap="flat" cmpd="sng">
                <a:solidFill>
                  <a:srgbClr val="FF9933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9504" name="Line 195"/>
              <p:cNvSpPr/>
              <p:nvPr/>
            </p:nvSpPr>
            <p:spPr>
              <a:xfrm rot="-6180000">
                <a:off x="516" y="3014"/>
                <a:ext cx="0" cy="44"/>
              </a:xfrm>
              <a:prstGeom prst="line">
                <a:avLst/>
              </a:prstGeom>
              <a:ln w="9525" cap="flat" cmpd="sng">
                <a:solidFill>
                  <a:srgbClr val="FF3300"/>
                </a:solidFill>
                <a:prstDash val="solid"/>
                <a:headEnd type="none" w="med" len="med"/>
                <a:tailEnd type="stealth" w="lg" len="lg"/>
              </a:ln>
            </p:spPr>
          </p:sp>
        </p:grpSp>
        <p:grpSp>
          <p:nvGrpSpPr>
            <p:cNvPr id="9481" name="Group 196"/>
            <p:cNvGrpSpPr/>
            <p:nvPr/>
          </p:nvGrpSpPr>
          <p:grpSpPr>
            <a:xfrm>
              <a:off x="661" y="1013"/>
              <a:ext cx="3682" cy="458"/>
              <a:chOff x="465" y="2970"/>
              <a:chExt cx="3682" cy="458"/>
            </a:xfrm>
          </p:grpSpPr>
          <p:sp>
            <p:nvSpPr>
              <p:cNvPr id="9499" name="Arc 197"/>
              <p:cNvSpPr/>
              <p:nvPr/>
            </p:nvSpPr>
            <p:spPr>
              <a:xfrm rot="10800000">
                <a:off x="465" y="2970"/>
                <a:ext cx="3682" cy="458"/>
              </a:xfrm>
              <a:custGeom>
                <a:avLst/>
                <a:gdLst/>
                <a:ahLst/>
                <a:cxnLst>
                  <a:cxn ang="0">
                    <a:pos x="10" y="0"/>
                  </a:cxn>
                  <a:cxn ang="0">
                    <a:pos x="14" y="0"/>
                  </a:cxn>
                  <a:cxn ang="0">
                    <a:pos x="13" y="0"/>
                  </a:cxn>
                </a:cxnLst>
                <a:pathLst>
                  <a:path w="43200" h="43199" fill="none">
                    <a:moveTo>
                      <a:pt x="16316" y="42543"/>
                    </a:moveTo>
                    <a:cubicBezTo>
                      <a:pt x="6722" y="40123"/>
                      <a:pt x="0" y="31494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33437"/>
                      <a:pt x="33672" y="43069"/>
                      <a:pt x="21835" y="43198"/>
                    </a:cubicBezTo>
                  </a:path>
                  <a:path w="43200" h="43199" stroke="0">
                    <a:moveTo>
                      <a:pt x="16316" y="42543"/>
                    </a:moveTo>
                    <a:cubicBezTo>
                      <a:pt x="6722" y="40123"/>
                      <a:pt x="0" y="31494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33437"/>
                      <a:pt x="33672" y="43069"/>
                      <a:pt x="21835" y="43198"/>
                    </a:cubicBezTo>
                    <a:lnTo>
                      <a:pt x="21600" y="21600"/>
                    </a:lnTo>
                    <a:lnTo>
                      <a:pt x="16316" y="42543"/>
                    </a:lnTo>
                    <a:close/>
                  </a:path>
                </a:pathLst>
              </a:custGeom>
              <a:noFill/>
              <a:ln w="3175" cap="flat" cmpd="sng">
                <a:solidFill>
                  <a:srgbClr val="FF9933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9500" name="Line 198"/>
              <p:cNvSpPr/>
              <p:nvPr/>
            </p:nvSpPr>
            <p:spPr>
              <a:xfrm rot="-4440000">
                <a:off x="3982" y="3080"/>
                <a:ext cx="0" cy="44"/>
              </a:xfrm>
              <a:prstGeom prst="line">
                <a:avLst/>
              </a:prstGeom>
              <a:ln w="9525" cap="flat" cmpd="sng">
                <a:solidFill>
                  <a:srgbClr val="FF3300"/>
                </a:solidFill>
                <a:prstDash val="solid"/>
                <a:headEnd type="none" w="med" len="med"/>
                <a:tailEnd type="stealth" w="lg" len="lg"/>
              </a:ln>
            </p:spPr>
          </p:sp>
          <p:sp>
            <p:nvSpPr>
              <p:cNvPr id="9501" name="Line 199"/>
              <p:cNvSpPr/>
              <p:nvPr/>
            </p:nvSpPr>
            <p:spPr>
              <a:xfrm rot="-6360000">
                <a:off x="720" y="3052"/>
                <a:ext cx="0" cy="44"/>
              </a:xfrm>
              <a:prstGeom prst="line">
                <a:avLst/>
              </a:prstGeom>
              <a:ln w="9525" cap="flat" cmpd="sng">
                <a:solidFill>
                  <a:srgbClr val="FF3300"/>
                </a:solidFill>
                <a:prstDash val="solid"/>
                <a:headEnd type="none" w="med" len="med"/>
                <a:tailEnd type="stealth" w="lg" len="lg"/>
              </a:ln>
            </p:spPr>
          </p:sp>
          <p:sp>
            <p:nvSpPr>
              <p:cNvPr id="9502" name="Line 200"/>
              <p:cNvSpPr/>
              <p:nvPr/>
            </p:nvSpPr>
            <p:spPr>
              <a:xfrm rot="5640000">
                <a:off x="2296" y="3404"/>
                <a:ext cx="0" cy="44"/>
              </a:xfrm>
              <a:prstGeom prst="line">
                <a:avLst/>
              </a:prstGeom>
              <a:ln w="9525" cap="flat" cmpd="sng">
                <a:solidFill>
                  <a:srgbClr val="FF3300"/>
                </a:solidFill>
                <a:prstDash val="solid"/>
                <a:headEnd type="none" w="med" len="med"/>
                <a:tailEnd type="stealth" w="lg" len="lg"/>
              </a:ln>
            </p:spPr>
          </p:sp>
        </p:grpSp>
        <p:grpSp>
          <p:nvGrpSpPr>
            <p:cNvPr id="9482" name="Group 201"/>
            <p:cNvGrpSpPr/>
            <p:nvPr/>
          </p:nvGrpSpPr>
          <p:grpSpPr>
            <a:xfrm>
              <a:off x="660" y="539"/>
              <a:ext cx="3682" cy="443"/>
              <a:chOff x="464" y="2496"/>
              <a:chExt cx="3682" cy="443"/>
            </a:xfrm>
          </p:grpSpPr>
          <p:sp>
            <p:nvSpPr>
              <p:cNvPr id="9495" name="Arc 202"/>
              <p:cNvSpPr/>
              <p:nvPr/>
            </p:nvSpPr>
            <p:spPr>
              <a:xfrm>
                <a:off x="464" y="2498"/>
                <a:ext cx="3682" cy="441"/>
              </a:xfrm>
              <a:custGeom>
                <a:avLst/>
                <a:gdLst/>
                <a:ahLst/>
                <a:cxnLst>
                  <a:cxn ang="0">
                    <a:pos x="13" y="0"/>
                  </a:cxn>
                  <a:cxn ang="0">
                    <a:pos x="13" y="0"/>
                  </a:cxn>
                  <a:cxn ang="0">
                    <a:pos x="13" y="0"/>
                  </a:cxn>
                </a:cxnLst>
                <a:pathLst>
                  <a:path w="43200" h="43200" fill="none">
                    <a:moveTo>
                      <a:pt x="20442" y="43168"/>
                    </a:moveTo>
                    <a:cubicBezTo>
                      <a:pt x="8979" y="42553"/>
                      <a:pt x="0" y="3307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33529"/>
                      <a:pt x="33529" y="43200"/>
                      <a:pt x="21600" y="43200"/>
                    </a:cubicBezTo>
                    <a:cubicBezTo>
                      <a:pt x="21415" y="43200"/>
                      <a:pt x="21230" y="43197"/>
                      <a:pt x="21046" y="43192"/>
                    </a:cubicBezTo>
                  </a:path>
                  <a:path w="43200" h="43200" stroke="0">
                    <a:moveTo>
                      <a:pt x="20442" y="43168"/>
                    </a:moveTo>
                    <a:cubicBezTo>
                      <a:pt x="8979" y="42553"/>
                      <a:pt x="0" y="3307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33529"/>
                      <a:pt x="33529" y="43200"/>
                      <a:pt x="21600" y="43200"/>
                    </a:cubicBezTo>
                    <a:cubicBezTo>
                      <a:pt x="21415" y="43200"/>
                      <a:pt x="21230" y="43197"/>
                      <a:pt x="21046" y="43192"/>
                    </a:cubicBezTo>
                    <a:lnTo>
                      <a:pt x="21600" y="21600"/>
                    </a:lnTo>
                    <a:lnTo>
                      <a:pt x="20442" y="43168"/>
                    </a:lnTo>
                    <a:close/>
                  </a:path>
                </a:pathLst>
              </a:custGeom>
              <a:noFill/>
              <a:ln w="3175" cap="flat" cmpd="sng">
                <a:solidFill>
                  <a:srgbClr val="FF9933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9496" name="Line 203"/>
              <p:cNvSpPr/>
              <p:nvPr/>
            </p:nvSpPr>
            <p:spPr>
              <a:xfrm rot="-5580000">
                <a:off x="3948" y="2790"/>
                <a:ext cx="0" cy="44"/>
              </a:xfrm>
              <a:prstGeom prst="line">
                <a:avLst/>
              </a:prstGeom>
              <a:ln w="9525" cap="flat" cmpd="sng">
                <a:solidFill>
                  <a:srgbClr val="FF3300"/>
                </a:solidFill>
                <a:prstDash val="solid"/>
                <a:headEnd type="none" w="med" len="med"/>
                <a:tailEnd type="stealth" w="lg" len="lg"/>
              </a:ln>
            </p:spPr>
          </p:sp>
          <p:sp>
            <p:nvSpPr>
              <p:cNvPr id="9497" name="Line 204"/>
              <p:cNvSpPr/>
              <p:nvPr/>
            </p:nvSpPr>
            <p:spPr>
              <a:xfrm rot="-4740000">
                <a:off x="702" y="2808"/>
                <a:ext cx="0" cy="44"/>
              </a:xfrm>
              <a:prstGeom prst="line">
                <a:avLst/>
              </a:prstGeom>
              <a:ln w="9525" cap="flat" cmpd="sng">
                <a:solidFill>
                  <a:srgbClr val="FF3300"/>
                </a:solidFill>
                <a:prstDash val="solid"/>
                <a:headEnd type="none" w="med" len="med"/>
                <a:tailEnd type="stealth" w="lg" len="lg"/>
              </a:ln>
            </p:spPr>
          </p:sp>
          <p:sp>
            <p:nvSpPr>
              <p:cNvPr id="9498" name="Line 205"/>
              <p:cNvSpPr/>
              <p:nvPr/>
            </p:nvSpPr>
            <p:spPr>
              <a:xfrm rot="5700000">
                <a:off x="2300" y="2474"/>
                <a:ext cx="0" cy="44"/>
              </a:xfrm>
              <a:prstGeom prst="line">
                <a:avLst/>
              </a:prstGeom>
              <a:ln w="9525" cap="flat" cmpd="sng">
                <a:solidFill>
                  <a:srgbClr val="FF3300"/>
                </a:solidFill>
                <a:prstDash val="solid"/>
                <a:headEnd type="none" w="med" len="med"/>
                <a:tailEnd type="stealth" w="lg" len="lg"/>
              </a:ln>
            </p:spPr>
          </p:sp>
        </p:grpSp>
        <p:grpSp>
          <p:nvGrpSpPr>
            <p:cNvPr id="9483" name="Group 206"/>
            <p:cNvGrpSpPr/>
            <p:nvPr/>
          </p:nvGrpSpPr>
          <p:grpSpPr>
            <a:xfrm>
              <a:off x="2563" y="995"/>
              <a:ext cx="2954" cy="0"/>
              <a:chOff x="2367" y="2952"/>
              <a:chExt cx="2954" cy="0"/>
            </a:xfrm>
          </p:grpSpPr>
          <p:sp>
            <p:nvSpPr>
              <p:cNvPr id="9493" name="Line 207"/>
              <p:cNvSpPr/>
              <p:nvPr/>
            </p:nvSpPr>
            <p:spPr>
              <a:xfrm>
                <a:off x="2367" y="2952"/>
                <a:ext cx="2954" cy="0"/>
              </a:xfrm>
              <a:prstGeom prst="line">
                <a:avLst/>
              </a:prstGeom>
              <a:ln w="3175" cap="flat" cmpd="sng">
                <a:solidFill>
                  <a:srgbClr val="FF9933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9494" name="Line 208"/>
              <p:cNvSpPr/>
              <p:nvPr/>
            </p:nvSpPr>
            <p:spPr>
              <a:xfrm rot="-5400000">
                <a:off x="4360" y="2930"/>
                <a:ext cx="0" cy="44"/>
              </a:xfrm>
              <a:prstGeom prst="line">
                <a:avLst/>
              </a:prstGeom>
              <a:ln w="9525" cap="flat" cmpd="sng">
                <a:solidFill>
                  <a:srgbClr val="FF3300"/>
                </a:solidFill>
                <a:prstDash val="solid"/>
                <a:headEnd type="none" w="med" len="med"/>
                <a:tailEnd type="stealth" w="lg" len="lg"/>
              </a:ln>
            </p:spPr>
          </p:sp>
        </p:grpSp>
        <p:grpSp>
          <p:nvGrpSpPr>
            <p:cNvPr id="9484" name="Group 209"/>
            <p:cNvGrpSpPr/>
            <p:nvPr/>
          </p:nvGrpSpPr>
          <p:grpSpPr>
            <a:xfrm>
              <a:off x="-524" y="994"/>
              <a:ext cx="2910" cy="1"/>
              <a:chOff x="-720" y="2951"/>
              <a:chExt cx="2910" cy="1"/>
            </a:xfrm>
          </p:grpSpPr>
          <p:sp>
            <p:nvSpPr>
              <p:cNvPr id="9491" name="Line 210"/>
              <p:cNvSpPr/>
              <p:nvPr/>
            </p:nvSpPr>
            <p:spPr>
              <a:xfrm flipV="1">
                <a:off x="-720" y="2952"/>
                <a:ext cx="2910" cy="0"/>
              </a:xfrm>
              <a:prstGeom prst="line">
                <a:avLst/>
              </a:prstGeom>
              <a:ln w="3175" cap="flat" cmpd="sng">
                <a:solidFill>
                  <a:srgbClr val="FF9933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9492" name="Line 211"/>
              <p:cNvSpPr/>
              <p:nvPr/>
            </p:nvSpPr>
            <p:spPr>
              <a:xfrm rot="5400000" flipV="1">
                <a:off x="249" y="2921"/>
                <a:ext cx="0" cy="59"/>
              </a:xfrm>
              <a:prstGeom prst="line">
                <a:avLst/>
              </a:prstGeom>
              <a:ln w="9525" cap="flat" cmpd="sng">
                <a:solidFill>
                  <a:srgbClr val="FF3300"/>
                </a:solidFill>
                <a:prstDash val="solid"/>
                <a:headEnd type="none" w="med" len="med"/>
                <a:tailEnd type="stealth" w="lg" len="lg"/>
              </a:ln>
            </p:spPr>
          </p:sp>
        </p:grpSp>
        <p:grpSp>
          <p:nvGrpSpPr>
            <p:cNvPr id="9485" name="Group 212"/>
            <p:cNvGrpSpPr/>
            <p:nvPr/>
          </p:nvGrpSpPr>
          <p:grpSpPr>
            <a:xfrm>
              <a:off x="2422" y="958"/>
              <a:ext cx="3117" cy="886"/>
              <a:chOff x="2226" y="2915"/>
              <a:chExt cx="3117" cy="886"/>
            </a:xfrm>
          </p:grpSpPr>
          <p:sp>
            <p:nvSpPr>
              <p:cNvPr id="9489" name="Arc 213"/>
              <p:cNvSpPr/>
              <p:nvPr/>
            </p:nvSpPr>
            <p:spPr>
              <a:xfrm rot="10800000">
                <a:off x="2226" y="2915"/>
                <a:ext cx="3117" cy="886"/>
              </a:xfrm>
              <a:custGeom>
                <a:avLst/>
                <a:gdLst/>
                <a:ahLst/>
                <a:cxnLst>
                  <a:cxn ang="0">
                    <a:pos x="83" y="1"/>
                  </a:cxn>
                  <a:cxn ang="0">
                    <a:pos x="0" y="1"/>
                  </a:cxn>
                  <a:cxn ang="0">
                    <a:pos x="81" y="0"/>
                  </a:cxn>
                </a:cxnLst>
                <a:pathLst>
                  <a:path w="19080" h="21600" fill="none">
                    <a:moveTo>
                      <a:pt x="19080" y="21594"/>
                    </a:moveTo>
                    <a:cubicBezTo>
                      <a:pt x="18915" y="21598"/>
                      <a:pt x="18751" y="21599"/>
                      <a:pt x="18587" y="21600"/>
                    </a:cubicBezTo>
                    <a:cubicBezTo>
                      <a:pt x="10954" y="21600"/>
                      <a:pt x="3888" y="17571"/>
                      <a:pt x="0" y="11003"/>
                    </a:cubicBezTo>
                  </a:path>
                  <a:path w="19080" h="21600" stroke="0">
                    <a:moveTo>
                      <a:pt x="19080" y="21594"/>
                    </a:moveTo>
                    <a:cubicBezTo>
                      <a:pt x="18915" y="21598"/>
                      <a:pt x="18751" y="21599"/>
                      <a:pt x="18587" y="21600"/>
                    </a:cubicBezTo>
                    <a:cubicBezTo>
                      <a:pt x="10954" y="21600"/>
                      <a:pt x="3888" y="17571"/>
                      <a:pt x="0" y="11003"/>
                    </a:cubicBezTo>
                    <a:lnTo>
                      <a:pt x="18587" y="0"/>
                    </a:lnTo>
                    <a:lnTo>
                      <a:pt x="19080" y="21594"/>
                    </a:lnTo>
                    <a:close/>
                  </a:path>
                </a:pathLst>
              </a:custGeom>
              <a:noFill/>
              <a:ln w="3175" cap="flat" cmpd="sng">
                <a:solidFill>
                  <a:srgbClr val="FF9933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9490" name="Line 214"/>
              <p:cNvSpPr/>
              <p:nvPr/>
            </p:nvSpPr>
            <p:spPr>
              <a:xfrm rot="-4860000">
                <a:off x="4106" y="3016"/>
                <a:ext cx="0" cy="44"/>
              </a:xfrm>
              <a:prstGeom prst="line">
                <a:avLst/>
              </a:prstGeom>
              <a:ln w="9525" cap="flat" cmpd="sng">
                <a:solidFill>
                  <a:srgbClr val="FF3300"/>
                </a:solidFill>
                <a:prstDash val="solid"/>
                <a:headEnd type="none" w="med" len="med"/>
                <a:tailEnd type="stealth" w="lg" len="lg"/>
              </a:ln>
            </p:spPr>
          </p:sp>
        </p:grpSp>
        <p:grpSp>
          <p:nvGrpSpPr>
            <p:cNvPr id="9486" name="Group 215"/>
            <p:cNvGrpSpPr/>
            <p:nvPr/>
          </p:nvGrpSpPr>
          <p:grpSpPr>
            <a:xfrm>
              <a:off x="-538" y="136"/>
              <a:ext cx="3108" cy="886"/>
              <a:chOff x="-538" y="136"/>
              <a:chExt cx="3108" cy="886"/>
            </a:xfrm>
          </p:grpSpPr>
          <p:sp>
            <p:nvSpPr>
              <p:cNvPr id="9487" name="Arc 216"/>
              <p:cNvSpPr/>
              <p:nvPr/>
            </p:nvSpPr>
            <p:spPr>
              <a:xfrm>
                <a:off x="-538" y="136"/>
                <a:ext cx="3108" cy="886"/>
              </a:xfrm>
              <a:custGeom>
                <a:avLst/>
                <a:gdLst/>
                <a:ahLst/>
                <a:cxnLst>
                  <a:cxn ang="0">
                    <a:pos x="83" y="1"/>
                  </a:cxn>
                  <a:cxn ang="0">
                    <a:pos x="0" y="1"/>
                  </a:cxn>
                  <a:cxn ang="0">
                    <a:pos x="81" y="0"/>
                  </a:cxn>
                </a:cxnLst>
                <a:pathLst>
                  <a:path w="19031" h="21600" fill="none">
                    <a:moveTo>
                      <a:pt x="19031" y="21597"/>
                    </a:moveTo>
                    <a:cubicBezTo>
                      <a:pt x="18911" y="21599"/>
                      <a:pt x="18792" y="21599"/>
                      <a:pt x="18673" y="21600"/>
                    </a:cubicBezTo>
                    <a:cubicBezTo>
                      <a:pt x="10979" y="21600"/>
                      <a:pt x="3866" y="17507"/>
                      <a:pt x="-1" y="10857"/>
                    </a:cubicBezTo>
                  </a:path>
                  <a:path w="19031" h="21600" stroke="0">
                    <a:moveTo>
                      <a:pt x="19031" y="21597"/>
                    </a:moveTo>
                    <a:cubicBezTo>
                      <a:pt x="18911" y="21599"/>
                      <a:pt x="18792" y="21599"/>
                      <a:pt x="18673" y="21600"/>
                    </a:cubicBezTo>
                    <a:cubicBezTo>
                      <a:pt x="10979" y="21600"/>
                      <a:pt x="3866" y="17507"/>
                      <a:pt x="-1" y="10857"/>
                    </a:cubicBezTo>
                    <a:lnTo>
                      <a:pt x="18673" y="0"/>
                    </a:lnTo>
                    <a:lnTo>
                      <a:pt x="19031" y="21597"/>
                    </a:lnTo>
                    <a:close/>
                  </a:path>
                </a:pathLst>
              </a:custGeom>
              <a:noFill/>
              <a:ln w="3175" cap="flat" cmpd="sng">
                <a:solidFill>
                  <a:srgbClr val="FF9933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9488" name="Line 217"/>
              <p:cNvSpPr/>
              <p:nvPr/>
            </p:nvSpPr>
            <p:spPr>
              <a:xfrm rot="-5100000">
                <a:off x="724" y="876"/>
                <a:ext cx="0" cy="44"/>
              </a:xfrm>
              <a:prstGeom prst="line">
                <a:avLst/>
              </a:prstGeom>
              <a:ln w="9525" cap="flat" cmpd="sng">
                <a:solidFill>
                  <a:srgbClr val="FF3300"/>
                </a:solidFill>
                <a:prstDash val="solid"/>
                <a:headEnd type="none" w="med" len="med"/>
                <a:tailEnd type="stealth" w="lg" len="lg"/>
              </a:ln>
            </p:spPr>
          </p:sp>
        </p:grpSp>
      </p:grpSp>
      <p:grpSp>
        <p:nvGrpSpPr>
          <p:cNvPr id="101594" name="Group 218"/>
          <p:cNvGrpSpPr/>
          <p:nvPr/>
        </p:nvGrpSpPr>
        <p:grpSpPr>
          <a:xfrm>
            <a:off x="473075" y="-276225"/>
            <a:ext cx="6994525" cy="3683000"/>
            <a:chOff x="298" y="-174"/>
            <a:chExt cx="4406" cy="2320"/>
          </a:xfrm>
        </p:grpSpPr>
        <p:grpSp>
          <p:nvGrpSpPr>
            <p:cNvPr id="9459" name="Group 219"/>
            <p:cNvGrpSpPr/>
            <p:nvPr/>
          </p:nvGrpSpPr>
          <p:grpSpPr>
            <a:xfrm>
              <a:off x="1088" y="56"/>
              <a:ext cx="2871" cy="935"/>
              <a:chOff x="892" y="2013"/>
              <a:chExt cx="2871" cy="935"/>
            </a:xfrm>
          </p:grpSpPr>
          <p:sp>
            <p:nvSpPr>
              <p:cNvPr id="9475" name="Arc 220"/>
              <p:cNvSpPr/>
              <p:nvPr/>
            </p:nvSpPr>
            <p:spPr>
              <a:xfrm>
                <a:off x="892" y="2013"/>
                <a:ext cx="2871" cy="935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5" y="0"/>
                  </a:cxn>
                  <a:cxn ang="0">
                    <a:pos x="6" y="0"/>
                  </a:cxn>
                </a:cxnLst>
                <a:pathLst>
                  <a:path w="43200" h="43200" fill="none">
                    <a:moveTo>
                      <a:pt x="17732" y="42850"/>
                    </a:moveTo>
                    <a:cubicBezTo>
                      <a:pt x="7463" y="40981"/>
                      <a:pt x="0" y="32037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33529"/>
                      <a:pt x="33529" y="43200"/>
                      <a:pt x="21600" y="43200"/>
                    </a:cubicBezTo>
                    <a:cubicBezTo>
                      <a:pt x="20472" y="43200"/>
                      <a:pt x="19346" y="43111"/>
                      <a:pt x="18233" y="42935"/>
                    </a:cubicBezTo>
                  </a:path>
                  <a:path w="43200" h="43200" stroke="0">
                    <a:moveTo>
                      <a:pt x="17732" y="42850"/>
                    </a:moveTo>
                    <a:cubicBezTo>
                      <a:pt x="7463" y="40981"/>
                      <a:pt x="0" y="32037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33529"/>
                      <a:pt x="33529" y="43200"/>
                      <a:pt x="21600" y="43200"/>
                    </a:cubicBezTo>
                    <a:cubicBezTo>
                      <a:pt x="20472" y="43200"/>
                      <a:pt x="19346" y="43111"/>
                      <a:pt x="18233" y="42935"/>
                    </a:cubicBezTo>
                    <a:lnTo>
                      <a:pt x="21600" y="21600"/>
                    </a:lnTo>
                    <a:lnTo>
                      <a:pt x="17732" y="42850"/>
                    </a:lnTo>
                    <a:close/>
                  </a:path>
                </a:pathLst>
              </a:custGeom>
              <a:noFill/>
              <a:ln w="3175" cap="flat" cmpd="sng">
                <a:solidFill>
                  <a:srgbClr val="FF9933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9476" name="Line 221"/>
              <p:cNvSpPr/>
              <p:nvPr/>
            </p:nvSpPr>
            <p:spPr>
              <a:xfrm rot="5400000">
                <a:off x="2289" y="1992"/>
                <a:ext cx="0" cy="44"/>
              </a:xfrm>
              <a:prstGeom prst="line">
                <a:avLst/>
              </a:prstGeom>
              <a:ln w="9525" cap="flat" cmpd="sng">
                <a:solidFill>
                  <a:srgbClr val="FF3300"/>
                </a:solidFill>
                <a:prstDash val="solid"/>
                <a:headEnd type="none" w="med" len="med"/>
                <a:tailEnd type="stealth" w="lg" len="lg"/>
              </a:ln>
            </p:spPr>
          </p:sp>
          <p:sp>
            <p:nvSpPr>
              <p:cNvPr id="9477" name="Line 222"/>
              <p:cNvSpPr/>
              <p:nvPr/>
            </p:nvSpPr>
            <p:spPr>
              <a:xfrm rot="-6600000">
                <a:off x="3730" y="2427"/>
                <a:ext cx="48" cy="8"/>
              </a:xfrm>
              <a:prstGeom prst="line">
                <a:avLst/>
              </a:prstGeom>
              <a:ln w="9525" cap="flat" cmpd="sng">
                <a:solidFill>
                  <a:srgbClr val="FF3300"/>
                </a:solidFill>
                <a:prstDash val="solid"/>
                <a:headEnd type="none" w="med" len="med"/>
                <a:tailEnd type="stealth" w="lg" len="lg"/>
              </a:ln>
            </p:spPr>
          </p:sp>
          <p:sp>
            <p:nvSpPr>
              <p:cNvPr id="9478" name="Line 223"/>
              <p:cNvSpPr/>
              <p:nvPr/>
            </p:nvSpPr>
            <p:spPr>
              <a:xfrm rot="1380000">
                <a:off x="905" y="2390"/>
                <a:ext cx="0" cy="44"/>
              </a:xfrm>
              <a:prstGeom prst="line">
                <a:avLst/>
              </a:prstGeom>
              <a:ln w="9525" cap="flat" cmpd="sng">
                <a:solidFill>
                  <a:srgbClr val="FF3300"/>
                </a:solidFill>
                <a:prstDash val="solid"/>
                <a:headEnd type="none" w="med" len="med"/>
                <a:tailEnd type="stealth" w="lg" len="lg"/>
              </a:ln>
            </p:spPr>
          </p:sp>
        </p:grpSp>
        <p:grpSp>
          <p:nvGrpSpPr>
            <p:cNvPr id="9460" name="Group 224"/>
            <p:cNvGrpSpPr/>
            <p:nvPr/>
          </p:nvGrpSpPr>
          <p:grpSpPr>
            <a:xfrm>
              <a:off x="1067" y="970"/>
              <a:ext cx="2872" cy="937"/>
              <a:chOff x="871" y="2927"/>
              <a:chExt cx="2872" cy="937"/>
            </a:xfrm>
          </p:grpSpPr>
          <p:sp>
            <p:nvSpPr>
              <p:cNvPr id="9471" name="Arc 225"/>
              <p:cNvSpPr/>
              <p:nvPr/>
            </p:nvSpPr>
            <p:spPr>
              <a:xfrm rot="10800000">
                <a:off x="871" y="2927"/>
                <a:ext cx="2872" cy="935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7" y="0"/>
                  </a:cxn>
                  <a:cxn ang="0">
                    <a:pos x="6" y="0"/>
                  </a:cxn>
                </a:cxnLst>
                <a:pathLst>
                  <a:path w="43200" h="43200" fill="none">
                    <a:moveTo>
                      <a:pt x="23222" y="43138"/>
                    </a:moveTo>
                    <a:cubicBezTo>
                      <a:pt x="22682" y="43179"/>
                      <a:pt x="22141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32597"/>
                      <a:pt x="34937" y="41838"/>
                      <a:pt x="24009" y="43065"/>
                    </a:cubicBezTo>
                  </a:path>
                  <a:path w="43200" h="43200" stroke="0">
                    <a:moveTo>
                      <a:pt x="23222" y="43138"/>
                    </a:moveTo>
                    <a:cubicBezTo>
                      <a:pt x="22682" y="43179"/>
                      <a:pt x="22141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32597"/>
                      <a:pt x="34937" y="41838"/>
                      <a:pt x="24009" y="43065"/>
                    </a:cubicBezTo>
                    <a:lnTo>
                      <a:pt x="21600" y="21600"/>
                    </a:lnTo>
                    <a:lnTo>
                      <a:pt x="23222" y="43138"/>
                    </a:lnTo>
                    <a:close/>
                  </a:path>
                </a:pathLst>
              </a:custGeom>
              <a:noFill/>
              <a:ln w="3175" cap="flat" cmpd="sng">
                <a:solidFill>
                  <a:srgbClr val="FF9933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9472" name="Line 226"/>
              <p:cNvSpPr/>
              <p:nvPr/>
            </p:nvSpPr>
            <p:spPr>
              <a:xfrm rot="5400000">
                <a:off x="2294" y="3842"/>
                <a:ext cx="0" cy="44"/>
              </a:xfrm>
              <a:prstGeom prst="line">
                <a:avLst/>
              </a:prstGeom>
              <a:ln w="9525" cap="flat" cmpd="sng">
                <a:solidFill>
                  <a:srgbClr val="FF3300"/>
                </a:solidFill>
                <a:prstDash val="solid"/>
                <a:headEnd type="none" w="med" len="med"/>
                <a:tailEnd type="stealth" w="lg" len="lg"/>
              </a:ln>
            </p:spPr>
          </p:sp>
          <p:sp>
            <p:nvSpPr>
              <p:cNvPr id="9473" name="Line 227"/>
              <p:cNvSpPr/>
              <p:nvPr/>
            </p:nvSpPr>
            <p:spPr>
              <a:xfrm rot="2400000">
                <a:off x="3686" y="3504"/>
                <a:ext cx="0" cy="44"/>
              </a:xfrm>
              <a:prstGeom prst="line">
                <a:avLst/>
              </a:prstGeom>
              <a:ln w="9525" cap="flat" cmpd="sng">
                <a:solidFill>
                  <a:srgbClr val="FF3300"/>
                </a:solidFill>
                <a:prstDash val="solid"/>
                <a:headEnd type="none" w="med" len="med"/>
                <a:tailEnd type="stealth" w="lg" len="lg"/>
              </a:ln>
            </p:spPr>
          </p:sp>
          <p:sp>
            <p:nvSpPr>
              <p:cNvPr id="9474" name="Line 228"/>
              <p:cNvSpPr/>
              <p:nvPr/>
            </p:nvSpPr>
            <p:spPr>
              <a:xfrm rot="8220000">
                <a:off x="942" y="3516"/>
                <a:ext cx="0" cy="44"/>
              </a:xfrm>
              <a:prstGeom prst="line">
                <a:avLst/>
              </a:prstGeom>
              <a:ln w="9525" cap="flat" cmpd="sng">
                <a:solidFill>
                  <a:srgbClr val="FF3300"/>
                </a:solidFill>
                <a:prstDash val="solid"/>
                <a:headEnd type="none" w="med" len="med"/>
                <a:tailEnd type="stealth" w="lg" len="lg"/>
              </a:ln>
            </p:spPr>
          </p:sp>
        </p:grpSp>
        <p:grpSp>
          <p:nvGrpSpPr>
            <p:cNvPr id="9461" name="Group 229"/>
            <p:cNvGrpSpPr/>
            <p:nvPr/>
          </p:nvGrpSpPr>
          <p:grpSpPr>
            <a:xfrm>
              <a:off x="298" y="-174"/>
              <a:ext cx="4402" cy="1057"/>
              <a:chOff x="464" y="2496"/>
              <a:chExt cx="3682" cy="443"/>
            </a:xfrm>
          </p:grpSpPr>
          <p:sp>
            <p:nvSpPr>
              <p:cNvPr id="9467" name="Arc 230"/>
              <p:cNvSpPr/>
              <p:nvPr/>
            </p:nvSpPr>
            <p:spPr>
              <a:xfrm>
                <a:off x="464" y="2498"/>
                <a:ext cx="3682" cy="441"/>
              </a:xfrm>
              <a:custGeom>
                <a:avLst/>
                <a:gdLst/>
                <a:ahLst/>
                <a:cxnLst>
                  <a:cxn ang="0">
                    <a:pos x="13" y="0"/>
                  </a:cxn>
                  <a:cxn ang="0">
                    <a:pos x="13" y="0"/>
                  </a:cxn>
                  <a:cxn ang="0">
                    <a:pos x="13" y="0"/>
                  </a:cxn>
                </a:cxnLst>
                <a:pathLst>
                  <a:path w="43200" h="43200" fill="none">
                    <a:moveTo>
                      <a:pt x="20442" y="43168"/>
                    </a:moveTo>
                    <a:cubicBezTo>
                      <a:pt x="8979" y="42553"/>
                      <a:pt x="0" y="3307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33529"/>
                      <a:pt x="33529" y="43200"/>
                      <a:pt x="21600" y="43200"/>
                    </a:cubicBezTo>
                    <a:cubicBezTo>
                      <a:pt x="21415" y="43200"/>
                      <a:pt x="21230" y="43197"/>
                      <a:pt x="21046" y="43192"/>
                    </a:cubicBezTo>
                  </a:path>
                  <a:path w="43200" h="43200" stroke="0">
                    <a:moveTo>
                      <a:pt x="20442" y="43168"/>
                    </a:moveTo>
                    <a:cubicBezTo>
                      <a:pt x="8979" y="42553"/>
                      <a:pt x="0" y="3307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33529"/>
                      <a:pt x="33529" y="43200"/>
                      <a:pt x="21600" y="43200"/>
                    </a:cubicBezTo>
                    <a:cubicBezTo>
                      <a:pt x="21415" y="43200"/>
                      <a:pt x="21230" y="43197"/>
                      <a:pt x="21046" y="43192"/>
                    </a:cubicBezTo>
                    <a:lnTo>
                      <a:pt x="21600" y="21600"/>
                    </a:lnTo>
                    <a:lnTo>
                      <a:pt x="20442" y="43168"/>
                    </a:lnTo>
                    <a:close/>
                  </a:path>
                </a:pathLst>
              </a:custGeom>
              <a:noFill/>
              <a:ln w="3175" cap="flat" cmpd="sng">
                <a:solidFill>
                  <a:srgbClr val="FF9933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9468" name="Line 231"/>
              <p:cNvSpPr/>
              <p:nvPr/>
            </p:nvSpPr>
            <p:spPr>
              <a:xfrm rot="-5580000">
                <a:off x="3948" y="2790"/>
                <a:ext cx="0" cy="44"/>
              </a:xfrm>
              <a:prstGeom prst="line">
                <a:avLst/>
              </a:prstGeom>
              <a:ln w="9525" cap="flat" cmpd="sng">
                <a:solidFill>
                  <a:srgbClr val="FF3300"/>
                </a:solidFill>
                <a:prstDash val="solid"/>
                <a:headEnd type="none" w="med" len="med"/>
                <a:tailEnd type="stealth" w="lg" len="lg"/>
              </a:ln>
            </p:spPr>
          </p:sp>
          <p:sp>
            <p:nvSpPr>
              <p:cNvPr id="9469" name="Line 232"/>
              <p:cNvSpPr/>
              <p:nvPr/>
            </p:nvSpPr>
            <p:spPr>
              <a:xfrm rot="-4740000">
                <a:off x="702" y="2808"/>
                <a:ext cx="0" cy="44"/>
              </a:xfrm>
              <a:prstGeom prst="line">
                <a:avLst/>
              </a:prstGeom>
              <a:ln w="9525" cap="flat" cmpd="sng">
                <a:solidFill>
                  <a:srgbClr val="FF3300"/>
                </a:solidFill>
                <a:prstDash val="solid"/>
                <a:headEnd type="none" w="med" len="med"/>
                <a:tailEnd type="stealth" w="lg" len="lg"/>
              </a:ln>
            </p:spPr>
          </p:sp>
          <p:sp>
            <p:nvSpPr>
              <p:cNvPr id="9470" name="Line 233"/>
              <p:cNvSpPr/>
              <p:nvPr/>
            </p:nvSpPr>
            <p:spPr>
              <a:xfrm rot="5700000">
                <a:off x="2300" y="2474"/>
                <a:ext cx="0" cy="44"/>
              </a:xfrm>
              <a:prstGeom prst="line">
                <a:avLst/>
              </a:prstGeom>
              <a:ln w="9525" cap="flat" cmpd="sng">
                <a:solidFill>
                  <a:srgbClr val="FF3300"/>
                </a:solidFill>
                <a:prstDash val="solid"/>
                <a:headEnd type="none" w="med" len="med"/>
                <a:tailEnd type="stealth" w="lg" len="lg"/>
              </a:ln>
            </p:spPr>
          </p:sp>
        </p:grpSp>
        <p:grpSp>
          <p:nvGrpSpPr>
            <p:cNvPr id="9462" name="Group 234"/>
            <p:cNvGrpSpPr/>
            <p:nvPr/>
          </p:nvGrpSpPr>
          <p:grpSpPr>
            <a:xfrm>
              <a:off x="302" y="1094"/>
              <a:ext cx="4402" cy="1052"/>
              <a:chOff x="475" y="1784"/>
              <a:chExt cx="4402" cy="1052"/>
            </a:xfrm>
          </p:grpSpPr>
          <p:sp>
            <p:nvSpPr>
              <p:cNvPr id="9463" name="Arc 235"/>
              <p:cNvSpPr/>
              <p:nvPr/>
            </p:nvSpPr>
            <p:spPr>
              <a:xfrm rot="10800000">
                <a:off x="475" y="1784"/>
                <a:ext cx="4402" cy="1052"/>
              </a:xfrm>
              <a:custGeom>
                <a:avLst/>
                <a:gdLst/>
                <a:ahLst/>
                <a:cxnLst>
                  <a:cxn ang="0">
                    <a:pos x="22" y="1"/>
                  </a:cxn>
                  <a:cxn ang="0">
                    <a:pos x="22" y="1"/>
                  </a:cxn>
                  <a:cxn ang="0">
                    <a:pos x="23" y="0"/>
                  </a:cxn>
                </a:cxnLst>
                <a:pathLst>
                  <a:path w="43200" h="43200" fill="none">
                    <a:moveTo>
                      <a:pt x="20442" y="43168"/>
                    </a:moveTo>
                    <a:cubicBezTo>
                      <a:pt x="8979" y="42553"/>
                      <a:pt x="0" y="3307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33529"/>
                      <a:pt x="33529" y="43200"/>
                      <a:pt x="21600" y="43200"/>
                    </a:cubicBezTo>
                    <a:cubicBezTo>
                      <a:pt x="21415" y="43200"/>
                      <a:pt x="21230" y="43197"/>
                      <a:pt x="21046" y="43192"/>
                    </a:cubicBezTo>
                  </a:path>
                  <a:path w="43200" h="43200" stroke="0">
                    <a:moveTo>
                      <a:pt x="20442" y="43168"/>
                    </a:moveTo>
                    <a:cubicBezTo>
                      <a:pt x="8979" y="42553"/>
                      <a:pt x="0" y="3307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33529"/>
                      <a:pt x="33529" y="43200"/>
                      <a:pt x="21600" y="43200"/>
                    </a:cubicBezTo>
                    <a:cubicBezTo>
                      <a:pt x="21415" y="43200"/>
                      <a:pt x="21230" y="43197"/>
                      <a:pt x="21046" y="43192"/>
                    </a:cubicBezTo>
                    <a:lnTo>
                      <a:pt x="21600" y="21600"/>
                    </a:lnTo>
                    <a:lnTo>
                      <a:pt x="20442" y="43168"/>
                    </a:lnTo>
                    <a:close/>
                  </a:path>
                </a:pathLst>
              </a:custGeom>
              <a:noFill/>
              <a:ln w="3175" cap="flat" cmpd="sng">
                <a:solidFill>
                  <a:srgbClr val="FF9933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9464" name="Line 236"/>
              <p:cNvSpPr/>
              <p:nvPr/>
            </p:nvSpPr>
            <p:spPr>
              <a:xfrm rot="-3480000">
                <a:off x="4682" y="2071"/>
                <a:ext cx="0" cy="53"/>
              </a:xfrm>
              <a:prstGeom prst="line">
                <a:avLst/>
              </a:prstGeom>
              <a:ln w="9525" cap="flat" cmpd="sng">
                <a:solidFill>
                  <a:srgbClr val="FF3300"/>
                </a:solidFill>
                <a:prstDash val="solid"/>
                <a:headEnd type="none" w="med" len="med"/>
                <a:tailEnd type="stealth" w="lg" len="lg"/>
              </a:ln>
            </p:spPr>
          </p:sp>
          <p:sp>
            <p:nvSpPr>
              <p:cNvPr id="9465" name="Line 237"/>
              <p:cNvSpPr/>
              <p:nvPr/>
            </p:nvSpPr>
            <p:spPr>
              <a:xfrm rot="6060000">
                <a:off x="2675" y="2805"/>
                <a:ext cx="0" cy="53"/>
              </a:xfrm>
              <a:prstGeom prst="line">
                <a:avLst/>
              </a:prstGeom>
              <a:ln w="9525" cap="flat" cmpd="sng">
                <a:solidFill>
                  <a:srgbClr val="FF3300"/>
                </a:solidFill>
                <a:prstDash val="solid"/>
                <a:headEnd type="none" w="med" len="med"/>
                <a:tailEnd type="stealth" w="lg" len="lg"/>
              </a:ln>
            </p:spPr>
          </p:sp>
          <p:sp>
            <p:nvSpPr>
              <p:cNvPr id="9466" name="Line 238"/>
              <p:cNvSpPr/>
              <p:nvPr/>
            </p:nvSpPr>
            <p:spPr>
              <a:xfrm rot="-7500000">
                <a:off x="725" y="2037"/>
                <a:ext cx="0" cy="53"/>
              </a:xfrm>
              <a:prstGeom prst="line">
                <a:avLst/>
              </a:prstGeom>
              <a:ln w="9525" cap="flat" cmpd="sng">
                <a:solidFill>
                  <a:srgbClr val="FF3300"/>
                </a:solidFill>
                <a:prstDash val="solid"/>
                <a:headEnd type="none" w="med" len="med"/>
                <a:tailEnd type="stealth" w="lg" len="lg"/>
              </a:ln>
            </p:spPr>
          </p:sp>
        </p:grpSp>
      </p:grpSp>
      <p:sp>
        <p:nvSpPr>
          <p:cNvPr id="9306" name="Line 239"/>
          <p:cNvSpPr/>
          <p:nvPr/>
        </p:nvSpPr>
        <p:spPr>
          <a:xfrm rot="5700000">
            <a:off x="3951288" y="-307975"/>
            <a:ext cx="0" cy="101600"/>
          </a:xfrm>
          <a:prstGeom prst="line">
            <a:avLst/>
          </a:prstGeom>
          <a:ln w="9525" cap="flat" cmpd="sng">
            <a:solidFill>
              <a:srgbClr val="FF3300"/>
            </a:solidFill>
            <a:prstDash val="solid"/>
            <a:headEnd type="none" w="med" len="med"/>
            <a:tailEnd type="stealth" w="lg" len="lg"/>
          </a:ln>
        </p:spPr>
      </p:sp>
      <p:grpSp>
        <p:nvGrpSpPr>
          <p:cNvPr id="101616" name="Group 240"/>
          <p:cNvGrpSpPr/>
          <p:nvPr/>
        </p:nvGrpSpPr>
        <p:grpSpPr>
          <a:xfrm>
            <a:off x="-311150" y="260350"/>
            <a:ext cx="8537575" cy="2670175"/>
            <a:chOff x="-196" y="164"/>
            <a:chExt cx="5378" cy="1682"/>
          </a:xfrm>
        </p:grpSpPr>
        <p:grpSp>
          <p:nvGrpSpPr>
            <p:cNvPr id="9437" name="Group 241"/>
            <p:cNvGrpSpPr/>
            <p:nvPr/>
          </p:nvGrpSpPr>
          <p:grpSpPr>
            <a:xfrm>
              <a:off x="812" y="429"/>
              <a:ext cx="3366" cy="545"/>
              <a:chOff x="616" y="2398"/>
              <a:chExt cx="3366" cy="545"/>
            </a:xfrm>
          </p:grpSpPr>
          <p:sp>
            <p:nvSpPr>
              <p:cNvPr id="9455" name="Arc 242"/>
              <p:cNvSpPr/>
              <p:nvPr/>
            </p:nvSpPr>
            <p:spPr>
              <a:xfrm>
                <a:off x="616" y="2401"/>
                <a:ext cx="3366" cy="542"/>
              </a:xfrm>
              <a:custGeom>
                <a:avLst/>
                <a:gdLst/>
                <a:ahLst/>
                <a:cxnLst>
                  <a:cxn ang="0">
                    <a:pos x="9" y="0"/>
                  </a:cxn>
                  <a:cxn ang="0">
                    <a:pos x="10" y="0"/>
                  </a:cxn>
                  <a:cxn ang="0">
                    <a:pos x="10" y="0"/>
                  </a:cxn>
                </a:cxnLst>
                <a:pathLst>
                  <a:path w="43200" h="43200" fill="none">
                    <a:moveTo>
                      <a:pt x="19357" y="43083"/>
                    </a:moveTo>
                    <a:cubicBezTo>
                      <a:pt x="8356" y="41935"/>
                      <a:pt x="0" y="32661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33529"/>
                      <a:pt x="33529" y="43200"/>
                      <a:pt x="21600" y="43200"/>
                    </a:cubicBezTo>
                    <a:cubicBezTo>
                      <a:pt x="21079" y="43200"/>
                      <a:pt x="20558" y="43181"/>
                      <a:pt x="20039" y="43143"/>
                    </a:cubicBezTo>
                  </a:path>
                  <a:path w="43200" h="43200" stroke="0">
                    <a:moveTo>
                      <a:pt x="19357" y="43083"/>
                    </a:moveTo>
                    <a:cubicBezTo>
                      <a:pt x="8356" y="41935"/>
                      <a:pt x="0" y="32661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33529"/>
                      <a:pt x="33529" y="43200"/>
                      <a:pt x="21600" y="43200"/>
                    </a:cubicBezTo>
                    <a:cubicBezTo>
                      <a:pt x="21079" y="43200"/>
                      <a:pt x="20558" y="43181"/>
                      <a:pt x="20039" y="43143"/>
                    </a:cubicBezTo>
                    <a:lnTo>
                      <a:pt x="21600" y="21600"/>
                    </a:lnTo>
                    <a:lnTo>
                      <a:pt x="19357" y="43083"/>
                    </a:lnTo>
                    <a:close/>
                  </a:path>
                </a:pathLst>
              </a:custGeom>
              <a:noFill/>
              <a:ln w="3175" cap="flat" cmpd="sng">
                <a:solidFill>
                  <a:srgbClr val="FF9933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9456" name="Line 243"/>
              <p:cNvSpPr/>
              <p:nvPr/>
            </p:nvSpPr>
            <p:spPr>
              <a:xfrm rot="5400000">
                <a:off x="2294" y="2376"/>
                <a:ext cx="0" cy="44"/>
              </a:xfrm>
              <a:prstGeom prst="line">
                <a:avLst/>
              </a:prstGeom>
              <a:ln w="9525" cap="flat" cmpd="sng">
                <a:solidFill>
                  <a:srgbClr val="FF3300"/>
                </a:solidFill>
                <a:prstDash val="solid"/>
                <a:headEnd type="none" w="med" len="med"/>
                <a:tailEnd type="stealth" w="lg" len="lg"/>
              </a:ln>
            </p:spPr>
          </p:sp>
          <p:sp>
            <p:nvSpPr>
              <p:cNvPr id="9457" name="Line 244"/>
              <p:cNvSpPr/>
              <p:nvPr/>
            </p:nvSpPr>
            <p:spPr>
              <a:xfrm rot="-8280000">
                <a:off x="3968" y="2682"/>
                <a:ext cx="0" cy="44"/>
              </a:xfrm>
              <a:prstGeom prst="line">
                <a:avLst/>
              </a:prstGeom>
              <a:ln w="9525" cap="flat" cmpd="sng">
                <a:solidFill>
                  <a:srgbClr val="FF3300"/>
                </a:solidFill>
                <a:prstDash val="solid"/>
                <a:headEnd type="none" w="med" len="med"/>
                <a:tailEnd type="stealth" w="lg" len="lg"/>
              </a:ln>
            </p:spPr>
          </p:sp>
          <p:sp>
            <p:nvSpPr>
              <p:cNvPr id="9458" name="Line 245"/>
              <p:cNvSpPr/>
              <p:nvPr/>
            </p:nvSpPr>
            <p:spPr>
              <a:xfrm rot="-2700000">
                <a:off x="648" y="2698"/>
                <a:ext cx="0" cy="44"/>
              </a:xfrm>
              <a:prstGeom prst="line">
                <a:avLst/>
              </a:prstGeom>
              <a:ln w="9525" cap="flat" cmpd="sng">
                <a:solidFill>
                  <a:srgbClr val="FF3300"/>
                </a:solidFill>
                <a:prstDash val="solid"/>
                <a:headEnd type="none" w="med" len="med"/>
                <a:tailEnd type="stealth" w="lg" len="lg"/>
              </a:ln>
            </p:spPr>
          </p:sp>
        </p:grpSp>
        <p:grpSp>
          <p:nvGrpSpPr>
            <p:cNvPr id="9438" name="Group 246"/>
            <p:cNvGrpSpPr/>
            <p:nvPr/>
          </p:nvGrpSpPr>
          <p:grpSpPr>
            <a:xfrm>
              <a:off x="817" y="1039"/>
              <a:ext cx="3366" cy="543"/>
              <a:chOff x="621" y="2996"/>
              <a:chExt cx="3366" cy="543"/>
            </a:xfrm>
          </p:grpSpPr>
          <p:sp>
            <p:nvSpPr>
              <p:cNvPr id="9451" name="Arc 247"/>
              <p:cNvSpPr/>
              <p:nvPr/>
            </p:nvSpPr>
            <p:spPr>
              <a:xfrm rot="10800000">
                <a:off x="621" y="2996"/>
                <a:ext cx="3366" cy="543"/>
              </a:xfrm>
              <a:custGeom>
                <a:avLst/>
                <a:gdLst/>
                <a:ahLst/>
                <a:cxnLst>
                  <a:cxn ang="0">
                    <a:pos x="11" y="0"/>
                  </a:cxn>
                  <a:cxn ang="0">
                    <a:pos x="11" y="0"/>
                  </a:cxn>
                  <a:cxn ang="0">
                    <a:pos x="10" y="0"/>
                  </a:cxn>
                </a:cxnLst>
                <a:pathLst>
                  <a:path w="43200" h="43200" fill="none">
                    <a:moveTo>
                      <a:pt x="23108" y="43147"/>
                    </a:moveTo>
                    <a:cubicBezTo>
                      <a:pt x="22606" y="43182"/>
                      <a:pt x="22103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32597"/>
                      <a:pt x="34937" y="41838"/>
                      <a:pt x="24009" y="43065"/>
                    </a:cubicBezTo>
                  </a:path>
                  <a:path w="43200" h="43200" stroke="0">
                    <a:moveTo>
                      <a:pt x="23108" y="43147"/>
                    </a:moveTo>
                    <a:cubicBezTo>
                      <a:pt x="22606" y="43182"/>
                      <a:pt x="22103" y="43199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0" y="9670"/>
                      <a:pt x="9670" y="0"/>
                      <a:pt x="21600" y="0"/>
                    </a:cubicBez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32597"/>
                      <a:pt x="34937" y="41838"/>
                      <a:pt x="24009" y="43065"/>
                    </a:cubicBezTo>
                    <a:lnTo>
                      <a:pt x="21600" y="21600"/>
                    </a:lnTo>
                    <a:lnTo>
                      <a:pt x="23108" y="43147"/>
                    </a:lnTo>
                    <a:close/>
                  </a:path>
                </a:pathLst>
              </a:custGeom>
              <a:noFill/>
              <a:ln w="3175" cap="flat" cmpd="sng">
                <a:solidFill>
                  <a:srgbClr val="FF9933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9452" name="Line 248"/>
              <p:cNvSpPr/>
              <p:nvPr/>
            </p:nvSpPr>
            <p:spPr>
              <a:xfrm rot="5400000">
                <a:off x="2290" y="3516"/>
                <a:ext cx="0" cy="44"/>
              </a:xfrm>
              <a:prstGeom prst="line">
                <a:avLst/>
              </a:prstGeom>
              <a:ln w="9525" cap="flat" cmpd="sng">
                <a:solidFill>
                  <a:srgbClr val="FF3300"/>
                </a:solidFill>
                <a:prstDash val="solid"/>
                <a:headEnd type="none" w="med" len="med"/>
                <a:tailEnd type="stealth" w="lg" len="lg"/>
              </a:ln>
            </p:spPr>
          </p:sp>
          <p:sp>
            <p:nvSpPr>
              <p:cNvPr id="9453" name="Line 249"/>
              <p:cNvSpPr/>
              <p:nvPr/>
            </p:nvSpPr>
            <p:spPr>
              <a:xfrm rot="-1680000">
                <a:off x="3976" y="3216"/>
                <a:ext cx="0" cy="44"/>
              </a:xfrm>
              <a:prstGeom prst="line">
                <a:avLst/>
              </a:prstGeom>
              <a:ln w="9525" cap="flat" cmpd="sng">
                <a:solidFill>
                  <a:srgbClr val="FF3300"/>
                </a:solidFill>
                <a:prstDash val="solid"/>
                <a:headEnd type="none" w="med" len="med"/>
                <a:tailEnd type="stealth" w="lg" len="lg"/>
              </a:ln>
            </p:spPr>
          </p:sp>
          <p:sp>
            <p:nvSpPr>
              <p:cNvPr id="9454" name="Line 250"/>
              <p:cNvSpPr/>
              <p:nvPr/>
            </p:nvSpPr>
            <p:spPr>
              <a:xfrm rot="-9060000">
                <a:off x="672" y="3180"/>
                <a:ext cx="0" cy="44"/>
              </a:xfrm>
              <a:prstGeom prst="line">
                <a:avLst/>
              </a:prstGeom>
              <a:ln w="9525" cap="flat" cmpd="sng">
                <a:solidFill>
                  <a:srgbClr val="FF3300"/>
                </a:solidFill>
                <a:prstDash val="solid"/>
                <a:headEnd type="none" w="med" len="med"/>
                <a:tailEnd type="stealth" w="lg" len="lg"/>
              </a:ln>
            </p:spPr>
          </p:sp>
        </p:grpSp>
        <p:grpSp>
          <p:nvGrpSpPr>
            <p:cNvPr id="9439" name="Group 251"/>
            <p:cNvGrpSpPr/>
            <p:nvPr/>
          </p:nvGrpSpPr>
          <p:grpSpPr>
            <a:xfrm>
              <a:off x="-196" y="164"/>
              <a:ext cx="2693" cy="731"/>
              <a:chOff x="-23" y="854"/>
              <a:chExt cx="2693" cy="731"/>
            </a:xfrm>
          </p:grpSpPr>
          <p:sp>
            <p:nvSpPr>
              <p:cNvPr id="9449" name="Arc 252"/>
              <p:cNvSpPr/>
              <p:nvPr/>
            </p:nvSpPr>
            <p:spPr>
              <a:xfrm>
                <a:off x="-23" y="854"/>
                <a:ext cx="2693" cy="731"/>
              </a:xfrm>
              <a:custGeom>
                <a:avLst/>
                <a:gdLst/>
                <a:ahLst/>
                <a:cxnLst>
                  <a:cxn ang="0">
                    <a:pos x="40" y="0"/>
                  </a:cxn>
                  <a:cxn ang="0">
                    <a:pos x="3" y="0"/>
                  </a:cxn>
                  <a:cxn ang="0">
                    <a:pos x="42" y="0"/>
                  </a:cxn>
                </a:cxnLst>
                <a:pathLst>
                  <a:path w="21600" h="30006" fill="none">
                    <a:moveTo>
                      <a:pt x="20442" y="30005"/>
                    </a:moveTo>
                    <a:cubicBezTo>
                      <a:pt x="8979" y="29390"/>
                      <a:pt x="0" y="19916"/>
                      <a:pt x="0" y="8437"/>
                    </a:cubicBezTo>
                    <a:cubicBezTo>
                      <a:pt x="-1" y="5538"/>
                      <a:pt x="583" y="2668"/>
                      <a:pt x="1715" y="-1"/>
                    </a:cubicBezTo>
                  </a:path>
                  <a:path w="21600" h="30006" stroke="0">
                    <a:moveTo>
                      <a:pt x="20442" y="30005"/>
                    </a:moveTo>
                    <a:cubicBezTo>
                      <a:pt x="8979" y="29390"/>
                      <a:pt x="0" y="19916"/>
                      <a:pt x="0" y="8437"/>
                    </a:cubicBezTo>
                    <a:cubicBezTo>
                      <a:pt x="-1" y="5538"/>
                      <a:pt x="583" y="2668"/>
                      <a:pt x="1715" y="-1"/>
                    </a:cubicBezTo>
                    <a:lnTo>
                      <a:pt x="21600" y="8437"/>
                    </a:lnTo>
                    <a:lnTo>
                      <a:pt x="20442" y="30005"/>
                    </a:lnTo>
                    <a:close/>
                  </a:path>
                </a:pathLst>
              </a:custGeom>
              <a:noFill/>
              <a:ln w="3175" cap="flat" cmpd="sng">
                <a:solidFill>
                  <a:srgbClr val="FF9933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9450" name="Line 253"/>
              <p:cNvSpPr/>
              <p:nvPr/>
            </p:nvSpPr>
            <p:spPr>
              <a:xfrm rot="-4740000">
                <a:off x="325" y="1293"/>
                <a:ext cx="0" cy="64"/>
              </a:xfrm>
              <a:prstGeom prst="line">
                <a:avLst/>
              </a:prstGeom>
              <a:ln w="9525" cap="flat" cmpd="sng">
                <a:solidFill>
                  <a:srgbClr val="FF3300"/>
                </a:solidFill>
                <a:prstDash val="solid"/>
                <a:headEnd type="none" w="med" len="med"/>
                <a:tailEnd type="stealth" w="lg" len="lg"/>
              </a:ln>
            </p:spPr>
          </p:sp>
        </p:grpSp>
        <p:grpSp>
          <p:nvGrpSpPr>
            <p:cNvPr id="9440" name="Group 254"/>
            <p:cNvGrpSpPr/>
            <p:nvPr/>
          </p:nvGrpSpPr>
          <p:grpSpPr>
            <a:xfrm>
              <a:off x="-196" y="1090"/>
              <a:ext cx="2757" cy="756"/>
              <a:chOff x="-23" y="1780"/>
              <a:chExt cx="2757" cy="756"/>
            </a:xfrm>
          </p:grpSpPr>
          <p:sp>
            <p:nvSpPr>
              <p:cNvPr id="9447" name="Arc 255"/>
              <p:cNvSpPr/>
              <p:nvPr/>
            </p:nvSpPr>
            <p:spPr>
              <a:xfrm rot="10800000">
                <a:off x="-23" y="1780"/>
                <a:ext cx="2757" cy="756"/>
              </a:xfrm>
              <a:custGeom>
                <a:avLst/>
                <a:gdLst/>
                <a:ahLst/>
                <a:cxnLst>
                  <a:cxn ang="0">
                    <a:pos x="38" y="0"/>
                  </a:cxn>
                  <a:cxn ang="0">
                    <a:pos x="0" y="0"/>
                  </a:cxn>
                  <a:cxn ang="0">
                    <a:pos x="1" y="0"/>
                  </a:cxn>
                </a:cxnLst>
                <a:pathLst>
                  <a:path w="22154" h="31041" fill="none">
                    <a:moveTo>
                      <a:pt x="19981" y="0"/>
                    </a:moveTo>
                    <a:cubicBezTo>
                      <a:pt x="21411" y="2942"/>
                      <a:pt x="22154" y="6170"/>
                      <a:pt x="22154" y="9441"/>
                    </a:cubicBezTo>
                    <a:cubicBezTo>
                      <a:pt x="22154" y="21370"/>
                      <a:pt x="12483" y="31041"/>
                      <a:pt x="554" y="31041"/>
                    </a:cubicBezTo>
                    <a:cubicBezTo>
                      <a:pt x="369" y="31041"/>
                      <a:pt x="184" y="31038"/>
                      <a:pt x="0" y="31033"/>
                    </a:cubicBezTo>
                  </a:path>
                  <a:path w="22154" h="31041" stroke="0">
                    <a:moveTo>
                      <a:pt x="19981" y="0"/>
                    </a:moveTo>
                    <a:cubicBezTo>
                      <a:pt x="21411" y="2942"/>
                      <a:pt x="22154" y="6170"/>
                      <a:pt x="22154" y="9441"/>
                    </a:cubicBezTo>
                    <a:cubicBezTo>
                      <a:pt x="22154" y="21370"/>
                      <a:pt x="12483" y="31041"/>
                      <a:pt x="554" y="31041"/>
                    </a:cubicBezTo>
                    <a:cubicBezTo>
                      <a:pt x="369" y="31041"/>
                      <a:pt x="184" y="31038"/>
                      <a:pt x="0" y="31033"/>
                    </a:cubicBezTo>
                    <a:lnTo>
                      <a:pt x="554" y="9441"/>
                    </a:lnTo>
                    <a:lnTo>
                      <a:pt x="19981" y="0"/>
                    </a:lnTo>
                    <a:close/>
                  </a:path>
                </a:pathLst>
              </a:custGeom>
              <a:noFill/>
              <a:ln w="3175" cap="flat" cmpd="sng">
                <a:solidFill>
                  <a:srgbClr val="FF9933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9448" name="Line 256"/>
              <p:cNvSpPr/>
              <p:nvPr/>
            </p:nvSpPr>
            <p:spPr>
              <a:xfrm rot="-7500000">
                <a:off x="284" y="2028"/>
                <a:ext cx="0" cy="64"/>
              </a:xfrm>
              <a:prstGeom prst="line">
                <a:avLst/>
              </a:prstGeom>
              <a:ln w="9525" cap="flat" cmpd="sng">
                <a:solidFill>
                  <a:srgbClr val="FF3300"/>
                </a:solidFill>
                <a:prstDash val="solid"/>
                <a:headEnd type="none" w="med" len="med"/>
                <a:tailEnd type="stealth" w="lg" len="lg"/>
              </a:ln>
            </p:spPr>
          </p:sp>
        </p:grpSp>
        <p:grpSp>
          <p:nvGrpSpPr>
            <p:cNvPr id="9441" name="Group 257"/>
            <p:cNvGrpSpPr/>
            <p:nvPr/>
          </p:nvGrpSpPr>
          <p:grpSpPr>
            <a:xfrm>
              <a:off x="2485" y="1085"/>
              <a:ext cx="2688" cy="755"/>
              <a:chOff x="2658" y="1775"/>
              <a:chExt cx="2688" cy="755"/>
            </a:xfrm>
          </p:grpSpPr>
          <p:sp>
            <p:nvSpPr>
              <p:cNvPr id="9445" name="Line 258"/>
              <p:cNvSpPr/>
              <p:nvPr/>
            </p:nvSpPr>
            <p:spPr>
              <a:xfrm rot="-3480000">
                <a:off x="5116" y="2061"/>
                <a:ext cx="0" cy="65"/>
              </a:xfrm>
              <a:prstGeom prst="line">
                <a:avLst/>
              </a:prstGeom>
              <a:ln w="9525" cap="flat" cmpd="sng">
                <a:solidFill>
                  <a:srgbClr val="FF3300"/>
                </a:solidFill>
                <a:prstDash val="solid"/>
                <a:headEnd type="none" w="med" len="med"/>
                <a:tailEnd type="stealth" w="lg" len="lg"/>
              </a:ln>
            </p:spPr>
          </p:sp>
          <p:sp>
            <p:nvSpPr>
              <p:cNvPr id="9446" name="Arc 259"/>
              <p:cNvSpPr/>
              <p:nvPr/>
            </p:nvSpPr>
            <p:spPr>
              <a:xfrm rot="10800000">
                <a:off x="2658" y="1775"/>
                <a:ext cx="2688" cy="755"/>
              </a:xfrm>
              <a:custGeom>
                <a:avLst/>
                <a:gdLst/>
                <a:ahLst/>
                <a:cxnLst>
                  <a:cxn ang="0">
                    <a:pos x="37" y="0"/>
                  </a:cxn>
                  <a:cxn ang="0">
                    <a:pos x="4" y="0"/>
                  </a:cxn>
                  <a:cxn ang="0">
                    <a:pos x="42" y="0"/>
                  </a:cxn>
                </a:cxnLst>
                <a:pathLst>
                  <a:path w="21600" h="30994" fill="none">
                    <a:moveTo>
                      <a:pt x="19452" y="30994"/>
                    </a:moveTo>
                    <a:cubicBezTo>
                      <a:pt x="8410" y="29890"/>
                      <a:pt x="0" y="20598"/>
                      <a:pt x="0" y="9501"/>
                    </a:cubicBezTo>
                    <a:cubicBezTo>
                      <a:pt x="-1" y="6207"/>
                      <a:pt x="753" y="2957"/>
                      <a:pt x="2201" y="-1"/>
                    </a:cubicBezTo>
                  </a:path>
                  <a:path w="21600" h="30994" stroke="0">
                    <a:moveTo>
                      <a:pt x="19452" y="30994"/>
                    </a:moveTo>
                    <a:cubicBezTo>
                      <a:pt x="8410" y="29890"/>
                      <a:pt x="0" y="20598"/>
                      <a:pt x="0" y="9501"/>
                    </a:cubicBezTo>
                    <a:cubicBezTo>
                      <a:pt x="-1" y="6207"/>
                      <a:pt x="753" y="2957"/>
                      <a:pt x="2201" y="-1"/>
                    </a:cubicBezTo>
                    <a:lnTo>
                      <a:pt x="21600" y="9501"/>
                    </a:lnTo>
                    <a:lnTo>
                      <a:pt x="19452" y="30994"/>
                    </a:lnTo>
                    <a:close/>
                  </a:path>
                </a:pathLst>
              </a:custGeom>
              <a:noFill/>
              <a:ln w="3175" cap="flat" cmpd="sng">
                <a:solidFill>
                  <a:srgbClr val="FF9933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</p:grpSp>
        <p:grpSp>
          <p:nvGrpSpPr>
            <p:cNvPr id="9442" name="Group 260"/>
            <p:cNvGrpSpPr/>
            <p:nvPr/>
          </p:nvGrpSpPr>
          <p:grpSpPr>
            <a:xfrm>
              <a:off x="2489" y="230"/>
              <a:ext cx="2693" cy="671"/>
              <a:chOff x="2662" y="920"/>
              <a:chExt cx="2693" cy="671"/>
            </a:xfrm>
          </p:grpSpPr>
          <p:sp>
            <p:nvSpPr>
              <p:cNvPr id="9443" name="Line 261"/>
              <p:cNvSpPr/>
              <p:nvPr/>
            </p:nvSpPr>
            <p:spPr>
              <a:xfrm rot="-5580000">
                <a:off x="5072" y="1249"/>
                <a:ext cx="0" cy="65"/>
              </a:xfrm>
              <a:prstGeom prst="line">
                <a:avLst/>
              </a:prstGeom>
              <a:ln w="9525" cap="flat" cmpd="sng">
                <a:solidFill>
                  <a:srgbClr val="FF3300"/>
                </a:solidFill>
                <a:prstDash val="solid"/>
                <a:headEnd type="none" w="med" len="med"/>
                <a:tailEnd type="stealth" w="lg" len="lg"/>
              </a:ln>
            </p:spPr>
          </p:sp>
          <p:sp>
            <p:nvSpPr>
              <p:cNvPr id="9444" name="Arc 262"/>
              <p:cNvSpPr/>
              <p:nvPr/>
            </p:nvSpPr>
            <p:spPr>
              <a:xfrm>
                <a:off x="2662" y="920"/>
                <a:ext cx="2693" cy="671"/>
              </a:xfrm>
              <a:custGeom>
                <a:avLst/>
                <a:gdLst/>
                <a:ahLst/>
                <a:cxnLst>
                  <a:cxn ang="0">
                    <a:pos x="40" y="0"/>
                  </a:cxn>
                  <a:cxn ang="0">
                    <a:pos x="1" y="0"/>
                  </a:cxn>
                  <a:cxn ang="0">
                    <a:pos x="0" y="0"/>
                  </a:cxn>
                </a:cxnLst>
                <a:pathLst>
                  <a:path w="21600" h="27549" fill="none">
                    <a:moveTo>
                      <a:pt x="20763" y="-1"/>
                    </a:moveTo>
                    <a:cubicBezTo>
                      <a:pt x="21318" y="1935"/>
                      <a:pt x="21600" y="3940"/>
                      <a:pt x="21600" y="5954"/>
                    </a:cubicBezTo>
                    <a:cubicBezTo>
                      <a:pt x="21600" y="17704"/>
                      <a:pt x="12206" y="27299"/>
                      <a:pt x="458" y="27549"/>
                    </a:cubicBezTo>
                  </a:path>
                  <a:path w="21600" h="27549" stroke="0">
                    <a:moveTo>
                      <a:pt x="20763" y="-1"/>
                    </a:moveTo>
                    <a:cubicBezTo>
                      <a:pt x="21318" y="1935"/>
                      <a:pt x="21600" y="3940"/>
                      <a:pt x="21600" y="5954"/>
                    </a:cubicBezTo>
                    <a:cubicBezTo>
                      <a:pt x="21600" y="17704"/>
                      <a:pt x="12206" y="27299"/>
                      <a:pt x="458" y="27549"/>
                    </a:cubicBezTo>
                    <a:lnTo>
                      <a:pt x="0" y="5954"/>
                    </a:lnTo>
                    <a:lnTo>
                      <a:pt x="20763" y="-1"/>
                    </a:lnTo>
                    <a:close/>
                  </a:path>
                </a:pathLst>
              </a:custGeom>
              <a:noFill/>
              <a:ln w="3175" cap="flat" cmpd="sng">
                <a:solidFill>
                  <a:srgbClr val="FF9933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</p:grpSp>
      </p:grpSp>
      <p:grpSp>
        <p:nvGrpSpPr>
          <p:cNvPr id="9308" name="Group 263"/>
          <p:cNvGrpSpPr/>
          <p:nvPr/>
        </p:nvGrpSpPr>
        <p:grpSpPr>
          <a:xfrm>
            <a:off x="3359150" y="1236663"/>
            <a:ext cx="1028700" cy="679450"/>
            <a:chOff x="1920" y="2736"/>
            <a:chExt cx="648" cy="428"/>
          </a:xfrm>
        </p:grpSpPr>
        <p:sp>
          <p:nvSpPr>
            <p:cNvPr id="9425" name="Arc 264"/>
            <p:cNvSpPr/>
            <p:nvPr/>
          </p:nvSpPr>
          <p:spPr>
            <a:xfrm flipH="1">
              <a:off x="2109" y="2741"/>
              <a:ext cx="135" cy="4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1600" h="43193" fill="none">
                  <a:moveTo>
                    <a:pt x="549" y="-1"/>
                  </a:moveTo>
                  <a:cubicBezTo>
                    <a:pt x="12260" y="297"/>
                    <a:pt x="21600" y="9877"/>
                    <a:pt x="21600" y="21593"/>
                  </a:cubicBezTo>
                  <a:cubicBezTo>
                    <a:pt x="21600" y="33522"/>
                    <a:pt x="11929" y="43192"/>
                    <a:pt x="0" y="43193"/>
                  </a:cubicBezTo>
                </a:path>
                <a:path w="21600" h="43193" stroke="0">
                  <a:moveTo>
                    <a:pt x="549" y="-1"/>
                  </a:moveTo>
                  <a:cubicBezTo>
                    <a:pt x="12260" y="297"/>
                    <a:pt x="21600" y="9877"/>
                    <a:pt x="21600" y="21593"/>
                  </a:cubicBezTo>
                  <a:cubicBezTo>
                    <a:pt x="21600" y="33522"/>
                    <a:pt x="11929" y="43192"/>
                    <a:pt x="0" y="43193"/>
                  </a:cubicBezTo>
                  <a:lnTo>
                    <a:pt x="0" y="21593"/>
                  </a:lnTo>
                  <a:lnTo>
                    <a:pt x="549" y="-1"/>
                  </a:lnTo>
                  <a:close/>
                </a:path>
              </a:pathLst>
            </a:custGeom>
            <a:noFill/>
            <a:ln w="57150" cap="flat" cmpd="sng">
              <a:solidFill>
                <a:srgbClr val="9900CC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426" name="Freeform 9425"/>
            <p:cNvSpPr/>
            <p:nvPr/>
          </p:nvSpPr>
          <p:spPr>
            <a:xfrm flipH="1">
              <a:off x="2155" y="2741"/>
              <a:ext cx="135" cy="423"/>
            </a:xfrm>
            <a:custGeom>
              <a:avLst/>
              <a:gdLst/>
              <a:ahLst/>
              <a:cxnLst/>
              <a:pathLst/>
            </a:cu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427" name="Arc 266"/>
            <p:cNvSpPr/>
            <p:nvPr/>
          </p:nvSpPr>
          <p:spPr>
            <a:xfrm flipH="1">
              <a:off x="2199" y="2739"/>
              <a:ext cx="135" cy="4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1600" h="43193" fill="none">
                  <a:moveTo>
                    <a:pt x="549" y="-1"/>
                  </a:moveTo>
                  <a:cubicBezTo>
                    <a:pt x="12260" y="297"/>
                    <a:pt x="21600" y="9877"/>
                    <a:pt x="21600" y="21593"/>
                  </a:cubicBezTo>
                  <a:cubicBezTo>
                    <a:pt x="21600" y="33522"/>
                    <a:pt x="11929" y="43192"/>
                    <a:pt x="0" y="43193"/>
                  </a:cubicBezTo>
                </a:path>
                <a:path w="21600" h="43193" stroke="0">
                  <a:moveTo>
                    <a:pt x="549" y="-1"/>
                  </a:moveTo>
                  <a:cubicBezTo>
                    <a:pt x="12260" y="297"/>
                    <a:pt x="21600" y="9877"/>
                    <a:pt x="21600" y="21593"/>
                  </a:cubicBezTo>
                  <a:cubicBezTo>
                    <a:pt x="21600" y="33522"/>
                    <a:pt x="11929" y="43192"/>
                    <a:pt x="0" y="43193"/>
                  </a:cubicBezTo>
                  <a:lnTo>
                    <a:pt x="0" y="21593"/>
                  </a:lnTo>
                  <a:lnTo>
                    <a:pt x="549" y="-1"/>
                  </a:lnTo>
                  <a:close/>
                </a:path>
              </a:pathLst>
            </a:custGeom>
            <a:noFill/>
            <a:ln w="57150" cap="flat" cmpd="sng">
              <a:solidFill>
                <a:srgbClr val="9900CC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428" name="Arc 267"/>
            <p:cNvSpPr/>
            <p:nvPr/>
          </p:nvSpPr>
          <p:spPr>
            <a:xfrm flipH="1">
              <a:off x="2247" y="2739"/>
              <a:ext cx="135" cy="4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1600" h="43193" fill="none">
                  <a:moveTo>
                    <a:pt x="549" y="-1"/>
                  </a:moveTo>
                  <a:cubicBezTo>
                    <a:pt x="12260" y="297"/>
                    <a:pt x="21600" y="9877"/>
                    <a:pt x="21600" y="21593"/>
                  </a:cubicBezTo>
                  <a:cubicBezTo>
                    <a:pt x="21600" y="33522"/>
                    <a:pt x="11929" y="43192"/>
                    <a:pt x="0" y="43193"/>
                  </a:cubicBezTo>
                </a:path>
                <a:path w="21600" h="43193" stroke="0">
                  <a:moveTo>
                    <a:pt x="549" y="-1"/>
                  </a:moveTo>
                  <a:cubicBezTo>
                    <a:pt x="12260" y="297"/>
                    <a:pt x="21600" y="9877"/>
                    <a:pt x="21600" y="21593"/>
                  </a:cubicBezTo>
                  <a:cubicBezTo>
                    <a:pt x="21600" y="33522"/>
                    <a:pt x="11929" y="43192"/>
                    <a:pt x="0" y="43193"/>
                  </a:cubicBezTo>
                  <a:lnTo>
                    <a:pt x="0" y="21593"/>
                  </a:lnTo>
                  <a:lnTo>
                    <a:pt x="549" y="-1"/>
                  </a:lnTo>
                  <a:close/>
                </a:path>
              </a:pathLst>
            </a:custGeom>
            <a:noFill/>
            <a:ln w="57150" cap="flat" cmpd="sng">
              <a:solidFill>
                <a:srgbClr val="9900CC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429" name="Arc 268"/>
            <p:cNvSpPr/>
            <p:nvPr/>
          </p:nvSpPr>
          <p:spPr>
            <a:xfrm flipH="1">
              <a:off x="2292" y="2741"/>
              <a:ext cx="135" cy="4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1600" h="43193" fill="none">
                  <a:moveTo>
                    <a:pt x="549" y="-1"/>
                  </a:moveTo>
                  <a:cubicBezTo>
                    <a:pt x="12260" y="297"/>
                    <a:pt x="21600" y="9877"/>
                    <a:pt x="21600" y="21593"/>
                  </a:cubicBezTo>
                  <a:cubicBezTo>
                    <a:pt x="21600" y="33522"/>
                    <a:pt x="11929" y="43192"/>
                    <a:pt x="0" y="43193"/>
                  </a:cubicBezTo>
                </a:path>
                <a:path w="21600" h="43193" stroke="0">
                  <a:moveTo>
                    <a:pt x="549" y="-1"/>
                  </a:moveTo>
                  <a:cubicBezTo>
                    <a:pt x="12260" y="297"/>
                    <a:pt x="21600" y="9877"/>
                    <a:pt x="21600" y="21593"/>
                  </a:cubicBezTo>
                  <a:cubicBezTo>
                    <a:pt x="21600" y="33522"/>
                    <a:pt x="11929" y="43192"/>
                    <a:pt x="0" y="43193"/>
                  </a:cubicBezTo>
                  <a:lnTo>
                    <a:pt x="0" y="21593"/>
                  </a:lnTo>
                  <a:lnTo>
                    <a:pt x="549" y="-1"/>
                  </a:lnTo>
                  <a:close/>
                </a:path>
              </a:pathLst>
            </a:custGeom>
            <a:noFill/>
            <a:ln w="57150" cap="flat" cmpd="sng">
              <a:solidFill>
                <a:srgbClr val="9900CC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430" name="Arc 269"/>
            <p:cNvSpPr/>
            <p:nvPr/>
          </p:nvSpPr>
          <p:spPr>
            <a:xfrm flipH="1">
              <a:off x="2340" y="2741"/>
              <a:ext cx="135" cy="4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1600" h="43193" fill="none">
                  <a:moveTo>
                    <a:pt x="549" y="-1"/>
                  </a:moveTo>
                  <a:cubicBezTo>
                    <a:pt x="12260" y="297"/>
                    <a:pt x="21600" y="9877"/>
                    <a:pt x="21600" y="21593"/>
                  </a:cubicBezTo>
                  <a:cubicBezTo>
                    <a:pt x="21600" y="33522"/>
                    <a:pt x="11929" y="43192"/>
                    <a:pt x="0" y="43193"/>
                  </a:cubicBezTo>
                </a:path>
                <a:path w="21600" h="43193" stroke="0">
                  <a:moveTo>
                    <a:pt x="549" y="-1"/>
                  </a:moveTo>
                  <a:cubicBezTo>
                    <a:pt x="12260" y="297"/>
                    <a:pt x="21600" y="9877"/>
                    <a:pt x="21600" y="21593"/>
                  </a:cubicBezTo>
                  <a:cubicBezTo>
                    <a:pt x="21600" y="33522"/>
                    <a:pt x="11929" y="43192"/>
                    <a:pt x="0" y="43193"/>
                  </a:cubicBezTo>
                  <a:lnTo>
                    <a:pt x="0" y="21593"/>
                  </a:lnTo>
                  <a:lnTo>
                    <a:pt x="549" y="-1"/>
                  </a:lnTo>
                  <a:close/>
                </a:path>
              </a:pathLst>
            </a:custGeom>
            <a:noFill/>
            <a:ln w="57150" cap="flat" cmpd="sng">
              <a:solidFill>
                <a:srgbClr val="9900CC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431" name="Arc 270"/>
            <p:cNvSpPr/>
            <p:nvPr/>
          </p:nvSpPr>
          <p:spPr>
            <a:xfrm flipH="1">
              <a:off x="2384" y="2739"/>
              <a:ext cx="135" cy="4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1600" h="43193" fill="none">
                  <a:moveTo>
                    <a:pt x="549" y="-1"/>
                  </a:moveTo>
                  <a:cubicBezTo>
                    <a:pt x="12260" y="297"/>
                    <a:pt x="21600" y="9877"/>
                    <a:pt x="21600" y="21593"/>
                  </a:cubicBezTo>
                  <a:cubicBezTo>
                    <a:pt x="21600" y="33522"/>
                    <a:pt x="11929" y="43192"/>
                    <a:pt x="0" y="43193"/>
                  </a:cubicBezTo>
                </a:path>
                <a:path w="21600" h="43193" stroke="0">
                  <a:moveTo>
                    <a:pt x="549" y="-1"/>
                  </a:moveTo>
                  <a:cubicBezTo>
                    <a:pt x="12260" y="297"/>
                    <a:pt x="21600" y="9877"/>
                    <a:pt x="21600" y="21593"/>
                  </a:cubicBezTo>
                  <a:cubicBezTo>
                    <a:pt x="21600" y="33522"/>
                    <a:pt x="11929" y="43192"/>
                    <a:pt x="0" y="43193"/>
                  </a:cubicBezTo>
                  <a:lnTo>
                    <a:pt x="0" y="21593"/>
                  </a:lnTo>
                  <a:lnTo>
                    <a:pt x="549" y="-1"/>
                  </a:lnTo>
                  <a:close/>
                </a:path>
              </a:pathLst>
            </a:custGeom>
            <a:noFill/>
            <a:ln w="57150" cap="flat" cmpd="sng">
              <a:solidFill>
                <a:srgbClr val="9900CC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432" name="Arc 271"/>
            <p:cNvSpPr/>
            <p:nvPr/>
          </p:nvSpPr>
          <p:spPr>
            <a:xfrm flipH="1">
              <a:off x="2432" y="2739"/>
              <a:ext cx="136" cy="4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1600" h="43193" fill="none">
                  <a:moveTo>
                    <a:pt x="549" y="-1"/>
                  </a:moveTo>
                  <a:cubicBezTo>
                    <a:pt x="12260" y="297"/>
                    <a:pt x="21600" y="9877"/>
                    <a:pt x="21600" y="21593"/>
                  </a:cubicBezTo>
                  <a:cubicBezTo>
                    <a:pt x="21600" y="33522"/>
                    <a:pt x="11929" y="43192"/>
                    <a:pt x="0" y="43193"/>
                  </a:cubicBezTo>
                </a:path>
                <a:path w="21600" h="43193" stroke="0">
                  <a:moveTo>
                    <a:pt x="549" y="-1"/>
                  </a:moveTo>
                  <a:cubicBezTo>
                    <a:pt x="12260" y="297"/>
                    <a:pt x="21600" y="9877"/>
                    <a:pt x="21600" y="21593"/>
                  </a:cubicBezTo>
                  <a:cubicBezTo>
                    <a:pt x="21600" y="33522"/>
                    <a:pt x="11929" y="43192"/>
                    <a:pt x="0" y="43193"/>
                  </a:cubicBezTo>
                  <a:lnTo>
                    <a:pt x="0" y="21593"/>
                  </a:lnTo>
                  <a:lnTo>
                    <a:pt x="549" y="-1"/>
                  </a:lnTo>
                  <a:close/>
                </a:path>
              </a:pathLst>
            </a:custGeom>
            <a:noFill/>
            <a:ln w="57150" cap="flat" cmpd="sng">
              <a:solidFill>
                <a:srgbClr val="9900CC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433" name="Arc 272"/>
            <p:cNvSpPr/>
            <p:nvPr/>
          </p:nvSpPr>
          <p:spPr>
            <a:xfrm flipH="1">
              <a:off x="2064" y="2739"/>
              <a:ext cx="135" cy="4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1600" h="43193" fill="none">
                  <a:moveTo>
                    <a:pt x="549" y="-1"/>
                  </a:moveTo>
                  <a:cubicBezTo>
                    <a:pt x="12260" y="297"/>
                    <a:pt x="21600" y="9877"/>
                    <a:pt x="21600" y="21593"/>
                  </a:cubicBezTo>
                  <a:cubicBezTo>
                    <a:pt x="21600" y="33522"/>
                    <a:pt x="11929" y="43192"/>
                    <a:pt x="0" y="43193"/>
                  </a:cubicBezTo>
                </a:path>
                <a:path w="21600" h="43193" stroke="0">
                  <a:moveTo>
                    <a:pt x="549" y="-1"/>
                  </a:moveTo>
                  <a:cubicBezTo>
                    <a:pt x="12260" y="297"/>
                    <a:pt x="21600" y="9877"/>
                    <a:pt x="21600" y="21593"/>
                  </a:cubicBezTo>
                  <a:cubicBezTo>
                    <a:pt x="21600" y="33522"/>
                    <a:pt x="11929" y="43192"/>
                    <a:pt x="0" y="43193"/>
                  </a:cubicBezTo>
                  <a:lnTo>
                    <a:pt x="0" y="21593"/>
                  </a:lnTo>
                  <a:lnTo>
                    <a:pt x="549" y="-1"/>
                  </a:lnTo>
                  <a:close/>
                </a:path>
              </a:pathLst>
            </a:custGeom>
            <a:noFill/>
            <a:ln w="57150" cap="flat" cmpd="sng">
              <a:solidFill>
                <a:srgbClr val="9900CC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434" name="Arc 273"/>
            <p:cNvSpPr/>
            <p:nvPr/>
          </p:nvSpPr>
          <p:spPr>
            <a:xfrm flipH="1">
              <a:off x="2016" y="2736"/>
              <a:ext cx="135" cy="4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1600" h="43193" fill="none">
                  <a:moveTo>
                    <a:pt x="549" y="-1"/>
                  </a:moveTo>
                  <a:cubicBezTo>
                    <a:pt x="12260" y="297"/>
                    <a:pt x="21600" y="9877"/>
                    <a:pt x="21600" y="21593"/>
                  </a:cubicBezTo>
                  <a:cubicBezTo>
                    <a:pt x="21600" y="33522"/>
                    <a:pt x="11929" y="43192"/>
                    <a:pt x="0" y="43193"/>
                  </a:cubicBezTo>
                </a:path>
                <a:path w="21600" h="43193" stroke="0">
                  <a:moveTo>
                    <a:pt x="549" y="-1"/>
                  </a:moveTo>
                  <a:cubicBezTo>
                    <a:pt x="12260" y="297"/>
                    <a:pt x="21600" y="9877"/>
                    <a:pt x="21600" y="21593"/>
                  </a:cubicBezTo>
                  <a:cubicBezTo>
                    <a:pt x="21600" y="33522"/>
                    <a:pt x="11929" y="43192"/>
                    <a:pt x="0" y="43193"/>
                  </a:cubicBezTo>
                  <a:lnTo>
                    <a:pt x="0" y="21593"/>
                  </a:lnTo>
                  <a:lnTo>
                    <a:pt x="549" y="-1"/>
                  </a:lnTo>
                  <a:close/>
                </a:path>
              </a:pathLst>
            </a:custGeom>
            <a:noFill/>
            <a:ln w="57150" cap="flat" cmpd="sng">
              <a:solidFill>
                <a:srgbClr val="9900CC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435" name="Arc 274"/>
            <p:cNvSpPr/>
            <p:nvPr/>
          </p:nvSpPr>
          <p:spPr>
            <a:xfrm flipH="1">
              <a:off x="1968" y="2739"/>
              <a:ext cx="135" cy="4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1600" h="43193" fill="none">
                  <a:moveTo>
                    <a:pt x="549" y="-1"/>
                  </a:moveTo>
                  <a:cubicBezTo>
                    <a:pt x="12260" y="297"/>
                    <a:pt x="21600" y="9877"/>
                    <a:pt x="21600" y="21593"/>
                  </a:cubicBezTo>
                  <a:cubicBezTo>
                    <a:pt x="21600" y="33522"/>
                    <a:pt x="11929" y="43192"/>
                    <a:pt x="0" y="43193"/>
                  </a:cubicBezTo>
                </a:path>
                <a:path w="21600" h="43193" stroke="0">
                  <a:moveTo>
                    <a:pt x="549" y="-1"/>
                  </a:moveTo>
                  <a:cubicBezTo>
                    <a:pt x="12260" y="297"/>
                    <a:pt x="21600" y="9877"/>
                    <a:pt x="21600" y="21593"/>
                  </a:cubicBezTo>
                  <a:cubicBezTo>
                    <a:pt x="21600" y="33522"/>
                    <a:pt x="11929" y="43192"/>
                    <a:pt x="0" y="43193"/>
                  </a:cubicBezTo>
                  <a:lnTo>
                    <a:pt x="0" y="21593"/>
                  </a:lnTo>
                  <a:lnTo>
                    <a:pt x="549" y="-1"/>
                  </a:lnTo>
                  <a:close/>
                </a:path>
              </a:pathLst>
            </a:custGeom>
            <a:noFill/>
            <a:ln w="57150" cap="flat" cmpd="sng">
              <a:solidFill>
                <a:srgbClr val="9900CC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436" name="Arc 275"/>
            <p:cNvSpPr/>
            <p:nvPr/>
          </p:nvSpPr>
          <p:spPr>
            <a:xfrm flipH="1">
              <a:off x="1920" y="2736"/>
              <a:ext cx="135" cy="4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1600" h="43193" fill="none">
                  <a:moveTo>
                    <a:pt x="549" y="-1"/>
                  </a:moveTo>
                  <a:cubicBezTo>
                    <a:pt x="12260" y="297"/>
                    <a:pt x="21600" y="9877"/>
                    <a:pt x="21600" y="21593"/>
                  </a:cubicBezTo>
                  <a:cubicBezTo>
                    <a:pt x="21600" y="33522"/>
                    <a:pt x="11929" y="43192"/>
                    <a:pt x="0" y="43193"/>
                  </a:cubicBezTo>
                </a:path>
                <a:path w="21600" h="43193" stroke="0">
                  <a:moveTo>
                    <a:pt x="549" y="-1"/>
                  </a:moveTo>
                  <a:cubicBezTo>
                    <a:pt x="12260" y="297"/>
                    <a:pt x="21600" y="9877"/>
                    <a:pt x="21600" y="21593"/>
                  </a:cubicBezTo>
                  <a:cubicBezTo>
                    <a:pt x="21600" y="33522"/>
                    <a:pt x="11929" y="43192"/>
                    <a:pt x="0" y="43193"/>
                  </a:cubicBezTo>
                  <a:lnTo>
                    <a:pt x="0" y="21593"/>
                  </a:lnTo>
                  <a:lnTo>
                    <a:pt x="549" y="-1"/>
                  </a:lnTo>
                  <a:close/>
                </a:path>
              </a:pathLst>
            </a:custGeom>
            <a:noFill/>
            <a:ln w="57150" cap="flat" cmpd="sng">
              <a:solidFill>
                <a:srgbClr val="9900CC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9309" name="Group 276"/>
          <p:cNvGrpSpPr/>
          <p:nvPr/>
        </p:nvGrpSpPr>
        <p:grpSpPr>
          <a:xfrm>
            <a:off x="4935538" y="576263"/>
            <a:ext cx="1023937" cy="1968500"/>
            <a:chOff x="313" y="733"/>
            <a:chExt cx="645" cy="1240"/>
          </a:xfrm>
        </p:grpSpPr>
        <p:sp>
          <p:nvSpPr>
            <p:cNvPr id="9419" name="Arc 277"/>
            <p:cNvSpPr/>
            <p:nvPr/>
          </p:nvSpPr>
          <p:spPr>
            <a:xfrm flipH="1">
              <a:off x="313" y="737"/>
              <a:ext cx="313" cy="114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</a:cxnLst>
              <a:pathLst>
                <a:path w="22813" h="39652" fill="none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28873"/>
                    <a:pt x="19152" y="35658"/>
                    <a:pt x="13074" y="39652"/>
                  </a:cubicBezTo>
                </a:path>
                <a:path w="22813" h="39652" stroke="0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28873"/>
                    <a:pt x="19152" y="35658"/>
                    <a:pt x="13074" y="39652"/>
                  </a:cubicBezTo>
                  <a:lnTo>
                    <a:pt x="1213" y="21600"/>
                  </a:lnTo>
                  <a:lnTo>
                    <a:pt x="0" y="34"/>
                  </a:lnTo>
                  <a:close/>
                </a:path>
              </a:pathLst>
            </a:custGeom>
            <a:noFill/>
            <a:ln w="57150" cap="flat" cmpd="sng">
              <a:solidFill>
                <a:srgbClr val="9933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420" name="Arc 278"/>
            <p:cNvSpPr/>
            <p:nvPr/>
          </p:nvSpPr>
          <p:spPr>
            <a:xfrm flipH="1">
              <a:off x="380" y="733"/>
              <a:ext cx="313" cy="115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</a:cxnLst>
              <a:pathLst>
                <a:path w="22813" h="39945" fill="none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29066"/>
                    <a:pt x="18957" y="36003"/>
                    <a:pt x="12615" y="39944"/>
                  </a:cubicBezTo>
                </a:path>
                <a:path w="22813" h="39945" stroke="0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29066"/>
                    <a:pt x="18957" y="36003"/>
                    <a:pt x="12615" y="39944"/>
                  </a:cubicBezTo>
                  <a:lnTo>
                    <a:pt x="1213" y="21600"/>
                  </a:lnTo>
                  <a:lnTo>
                    <a:pt x="0" y="34"/>
                  </a:lnTo>
                  <a:close/>
                </a:path>
              </a:pathLst>
            </a:custGeom>
            <a:noFill/>
            <a:ln w="57150" cap="flat" cmpd="sng">
              <a:solidFill>
                <a:srgbClr val="9933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421" name="Arc 279"/>
            <p:cNvSpPr/>
            <p:nvPr/>
          </p:nvSpPr>
          <p:spPr>
            <a:xfrm flipH="1">
              <a:off x="450" y="738"/>
              <a:ext cx="313" cy="115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</a:cxnLst>
              <a:pathLst>
                <a:path w="22813" h="39945" fill="none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29066"/>
                    <a:pt x="18957" y="36003"/>
                    <a:pt x="12615" y="39944"/>
                  </a:cubicBezTo>
                </a:path>
                <a:path w="22813" h="39945" stroke="0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29066"/>
                    <a:pt x="18957" y="36003"/>
                    <a:pt x="12615" y="39944"/>
                  </a:cubicBezTo>
                  <a:lnTo>
                    <a:pt x="1213" y="21600"/>
                  </a:lnTo>
                  <a:lnTo>
                    <a:pt x="0" y="34"/>
                  </a:lnTo>
                  <a:close/>
                </a:path>
              </a:pathLst>
            </a:custGeom>
            <a:noFill/>
            <a:ln w="57150" cap="flat" cmpd="sng">
              <a:solidFill>
                <a:srgbClr val="9933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422" name="Arc 280"/>
            <p:cNvSpPr/>
            <p:nvPr/>
          </p:nvSpPr>
          <p:spPr>
            <a:xfrm flipH="1">
              <a:off x="515" y="738"/>
              <a:ext cx="313" cy="115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</a:cxnLst>
              <a:pathLst>
                <a:path w="22813" h="39945" fill="none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29066"/>
                    <a:pt x="18957" y="36003"/>
                    <a:pt x="12615" y="39944"/>
                  </a:cubicBezTo>
                </a:path>
                <a:path w="22813" h="39945" stroke="0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29066"/>
                    <a:pt x="18957" y="36003"/>
                    <a:pt x="12615" y="39944"/>
                  </a:cubicBezTo>
                  <a:lnTo>
                    <a:pt x="1213" y="21600"/>
                  </a:lnTo>
                  <a:lnTo>
                    <a:pt x="0" y="34"/>
                  </a:lnTo>
                  <a:close/>
                </a:path>
              </a:pathLst>
            </a:custGeom>
            <a:noFill/>
            <a:ln w="57150" cap="flat" cmpd="sng">
              <a:solidFill>
                <a:srgbClr val="9933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423" name="Arc 281"/>
            <p:cNvSpPr/>
            <p:nvPr/>
          </p:nvSpPr>
          <p:spPr>
            <a:xfrm flipH="1">
              <a:off x="580" y="738"/>
              <a:ext cx="313" cy="115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</a:cxnLst>
              <a:pathLst>
                <a:path w="22813" h="39945" fill="none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29066"/>
                    <a:pt x="18957" y="36003"/>
                    <a:pt x="12615" y="39944"/>
                  </a:cubicBezTo>
                </a:path>
                <a:path w="22813" h="39945" stroke="0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29066"/>
                    <a:pt x="18957" y="36003"/>
                    <a:pt x="12615" y="39944"/>
                  </a:cubicBezTo>
                  <a:lnTo>
                    <a:pt x="1213" y="21600"/>
                  </a:lnTo>
                  <a:lnTo>
                    <a:pt x="0" y="34"/>
                  </a:lnTo>
                  <a:close/>
                </a:path>
              </a:pathLst>
            </a:custGeom>
            <a:noFill/>
            <a:ln w="57150" cap="flat" cmpd="sng">
              <a:solidFill>
                <a:srgbClr val="9933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424" name="Arc 282"/>
            <p:cNvSpPr/>
            <p:nvPr/>
          </p:nvSpPr>
          <p:spPr>
            <a:xfrm flipH="1">
              <a:off x="645" y="738"/>
              <a:ext cx="313" cy="123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</a:cxnLst>
              <a:pathLst>
                <a:path w="22813" h="42699" fill="none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31747"/>
                    <a:pt x="15748" y="40527"/>
                    <a:pt x="5836" y="42699"/>
                  </a:cubicBezTo>
                </a:path>
                <a:path w="22813" h="42699" stroke="0">
                  <a:moveTo>
                    <a:pt x="0" y="34"/>
                  </a:moveTo>
                  <a:cubicBezTo>
                    <a:pt x="403" y="11"/>
                    <a:pt x="808" y="-1"/>
                    <a:pt x="1213" y="0"/>
                  </a:cubicBezTo>
                  <a:cubicBezTo>
                    <a:pt x="13142" y="0"/>
                    <a:pt x="22813" y="9670"/>
                    <a:pt x="22813" y="21600"/>
                  </a:cubicBezTo>
                  <a:cubicBezTo>
                    <a:pt x="22813" y="31747"/>
                    <a:pt x="15748" y="40527"/>
                    <a:pt x="5836" y="42699"/>
                  </a:cubicBezTo>
                  <a:lnTo>
                    <a:pt x="1213" y="21600"/>
                  </a:lnTo>
                  <a:lnTo>
                    <a:pt x="0" y="34"/>
                  </a:lnTo>
                  <a:close/>
                </a:path>
              </a:pathLst>
            </a:custGeom>
            <a:noFill/>
            <a:ln w="57150" cap="flat" cmpd="sng">
              <a:solidFill>
                <a:srgbClr val="9933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sp>
        <p:nvSpPr>
          <p:cNvPr id="9310" name="Line 283"/>
          <p:cNvSpPr/>
          <p:nvPr/>
        </p:nvSpPr>
        <p:spPr>
          <a:xfrm>
            <a:off x="2595563" y="5245100"/>
            <a:ext cx="228600" cy="0"/>
          </a:xfrm>
          <a:prstGeom prst="line">
            <a:avLst/>
          </a:prstGeom>
          <a:ln w="57150" cap="flat" cmpd="sng">
            <a:solidFill>
              <a:srgbClr val="FF6600"/>
            </a:solidFill>
            <a:prstDash val="solid"/>
            <a:headEnd type="oval" w="sm" len="sm"/>
            <a:tailEnd type="none" w="med" len="med"/>
          </a:ln>
        </p:spPr>
      </p:sp>
      <p:sp>
        <p:nvSpPr>
          <p:cNvPr id="9311" name="Rectangle 284"/>
          <p:cNvSpPr/>
          <p:nvPr/>
        </p:nvSpPr>
        <p:spPr>
          <a:xfrm>
            <a:off x="2319338" y="5938838"/>
            <a:ext cx="2286000" cy="220662"/>
          </a:xfrm>
          <a:prstGeom prst="rect">
            <a:avLst/>
          </a:prstGeom>
          <a:solidFill>
            <a:srgbClr val="008000"/>
          </a:solidFill>
          <a:ln w="9525" cap="flat" cmpd="sng">
            <a:prstDash val="solid"/>
            <a:miter/>
            <a:headEnd type="none" w="med" len="med"/>
            <a:tailEnd type="none" w="med" len="med"/>
          </a:ln>
          <a:scene3d>
            <a:camera prst="legacyObliqueTopRight">
              <a:rot lat="0" lon="0" rev="0"/>
            </a:camera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008000"/>
            </a:extrusionClr>
          </a:sp3d>
        </p:spPr>
        <p:txBody>
          <a:bodyPr wrap="none" anchor="ctr">
            <a:flatTx/>
          </a:bodyPr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9312" name="Rectangle 285"/>
          <p:cNvSpPr/>
          <p:nvPr/>
        </p:nvSpPr>
        <p:spPr>
          <a:xfrm>
            <a:off x="2671763" y="5238750"/>
            <a:ext cx="76200" cy="609600"/>
          </a:xfrm>
          <a:prstGeom prst="rect">
            <a:avLst/>
          </a:prstGeom>
          <a:solidFill>
            <a:srgbClr val="3399FF"/>
          </a:solidFill>
          <a:ln w="9525" cap="flat" cmpd="sng">
            <a:prstDash val="solid"/>
            <a:miter/>
            <a:headEnd type="none" w="med" len="med"/>
            <a:tailEnd type="none" w="med" len="med"/>
          </a:ln>
          <a:scene3d>
            <a:camera prst="legacyObliqueTopRight">
              <a:rot lat="0" lon="0" rev="0"/>
            </a:camera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99FF"/>
            </a:extrusionClr>
          </a:sp3d>
        </p:spPr>
        <p:txBody>
          <a:bodyPr wrap="none" anchor="ctr">
            <a:flatTx/>
          </a:bodyPr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9313" name="Oval 286"/>
          <p:cNvSpPr/>
          <p:nvPr/>
        </p:nvSpPr>
        <p:spPr>
          <a:xfrm>
            <a:off x="2711450" y="5326063"/>
            <a:ext cx="223838" cy="388937"/>
          </a:xfrm>
          <a:prstGeom prst="ellipse">
            <a:avLst/>
          </a:prstGeom>
          <a:solidFill>
            <a:srgbClr val="990000"/>
          </a:solidFill>
          <a:ln w="9525" cap="flat" cmpd="sng">
            <a:prstDash val="solid"/>
            <a:headEnd type="none" w="med" len="med"/>
            <a:tailEnd type="none" w="med" len="med"/>
          </a:ln>
          <a:scene3d>
            <a:camera prst="legacyObliqueTopRight">
              <a:rot lat="0" lon="5400000" rev="0"/>
            </a:camera>
            <a:lightRig rig="legacyFlat3" dir="b"/>
          </a:scene3d>
          <a:sp3d extrusionH="1560500" prstMaterial="legacyMatte">
            <a:bevelT w="13500" h="13500" prst="angle"/>
            <a:bevelB w="13500" h="13500" prst="angle"/>
            <a:extrusionClr>
              <a:srgbClr val="990000"/>
            </a:extrusionClr>
          </a:sp3d>
        </p:spPr>
        <p:txBody>
          <a:bodyPr wrap="none" anchor="ctr">
            <a:flatTx/>
          </a:bodyPr>
          <a:p>
            <a:endParaRPr dirty="0">
              <a:latin typeface="Arial" panose="020B0604020202020204" pitchFamily="34" charset="0"/>
            </a:endParaRPr>
          </a:p>
        </p:txBody>
      </p:sp>
      <p:grpSp>
        <p:nvGrpSpPr>
          <p:cNvPr id="9314" name="Group 287"/>
          <p:cNvGrpSpPr/>
          <p:nvPr/>
        </p:nvGrpSpPr>
        <p:grpSpPr>
          <a:xfrm>
            <a:off x="2868613" y="5307013"/>
            <a:ext cx="1468437" cy="412750"/>
            <a:chOff x="1968" y="1776"/>
            <a:chExt cx="925" cy="308"/>
          </a:xfrm>
        </p:grpSpPr>
        <p:sp>
          <p:nvSpPr>
            <p:cNvPr id="9400" name="Arc 288"/>
            <p:cNvSpPr/>
            <p:nvPr/>
          </p:nvSpPr>
          <p:spPr>
            <a:xfrm flipH="1">
              <a:off x="2162" y="1780"/>
              <a:ext cx="67" cy="30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1600" h="43193" fill="none">
                  <a:moveTo>
                    <a:pt x="549" y="-1"/>
                  </a:moveTo>
                  <a:cubicBezTo>
                    <a:pt x="12260" y="297"/>
                    <a:pt x="21600" y="9877"/>
                    <a:pt x="21600" y="21593"/>
                  </a:cubicBezTo>
                  <a:cubicBezTo>
                    <a:pt x="21600" y="33522"/>
                    <a:pt x="11929" y="43192"/>
                    <a:pt x="0" y="43193"/>
                  </a:cubicBezTo>
                </a:path>
                <a:path w="21600" h="43193" stroke="0">
                  <a:moveTo>
                    <a:pt x="549" y="-1"/>
                  </a:moveTo>
                  <a:cubicBezTo>
                    <a:pt x="12260" y="297"/>
                    <a:pt x="21600" y="9877"/>
                    <a:pt x="21600" y="21593"/>
                  </a:cubicBezTo>
                  <a:cubicBezTo>
                    <a:pt x="21600" y="33522"/>
                    <a:pt x="11929" y="43192"/>
                    <a:pt x="0" y="43193"/>
                  </a:cubicBezTo>
                  <a:lnTo>
                    <a:pt x="0" y="21593"/>
                  </a:lnTo>
                  <a:lnTo>
                    <a:pt x="549" y="-1"/>
                  </a:lnTo>
                  <a:close/>
                </a:path>
              </a:pathLst>
            </a:custGeom>
            <a:noFill/>
            <a:ln w="38100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401" name="Arc 289"/>
            <p:cNvSpPr/>
            <p:nvPr/>
          </p:nvSpPr>
          <p:spPr>
            <a:xfrm flipH="1">
              <a:off x="2209" y="1780"/>
              <a:ext cx="67" cy="30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1600" h="43193" fill="none">
                  <a:moveTo>
                    <a:pt x="549" y="-1"/>
                  </a:moveTo>
                  <a:cubicBezTo>
                    <a:pt x="12260" y="297"/>
                    <a:pt x="21600" y="9877"/>
                    <a:pt x="21600" y="21593"/>
                  </a:cubicBezTo>
                  <a:cubicBezTo>
                    <a:pt x="21600" y="33522"/>
                    <a:pt x="11929" y="43192"/>
                    <a:pt x="0" y="43193"/>
                  </a:cubicBezTo>
                </a:path>
                <a:path w="21600" h="43193" stroke="0">
                  <a:moveTo>
                    <a:pt x="549" y="-1"/>
                  </a:moveTo>
                  <a:cubicBezTo>
                    <a:pt x="12260" y="297"/>
                    <a:pt x="21600" y="9877"/>
                    <a:pt x="21600" y="21593"/>
                  </a:cubicBezTo>
                  <a:cubicBezTo>
                    <a:pt x="21600" y="33522"/>
                    <a:pt x="11929" y="43192"/>
                    <a:pt x="0" y="43193"/>
                  </a:cubicBezTo>
                  <a:lnTo>
                    <a:pt x="0" y="21593"/>
                  </a:lnTo>
                  <a:lnTo>
                    <a:pt x="549" y="-1"/>
                  </a:lnTo>
                  <a:close/>
                </a:path>
              </a:pathLst>
            </a:custGeom>
            <a:noFill/>
            <a:ln w="38100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402" name="Arc 290"/>
            <p:cNvSpPr/>
            <p:nvPr/>
          </p:nvSpPr>
          <p:spPr>
            <a:xfrm flipH="1">
              <a:off x="2254" y="1778"/>
              <a:ext cx="67" cy="30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1600" h="43193" fill="none">
                  <a:moveTo>
                    <a:pt x="549" y="-1"/>
                  </a:moveTo>
                  <a:cubicBezTo>
                    <a:pt x="12260" y="297"/>
                    <a:pt x="21600" y="9877"/>
                    <a:pt x="21600" y="21593"/>
                  </a:cubicBezTo>
                  <a:cubicBezTo>
                    <a:pt x="21600" y="33522"/>
                    <a:pt x="11929" y="43192"/>
                    <a:pt x="0" y="43193"/>
                  </a:cubicBezTo>
                </a:path>
                <a:path w="21600" h="43193" stroke="0">
                  <a:moveTo>
                    <a:pt x="549" y="-1"/>
                  </a:moveTo>
                  <a:cubicBezTo>
                    <a:pt x="12260" y="297"/>
                    <a:pt x="21600" y="9877"/>
                    <a:pt x="21600" y="21593"/>
                  </a:cubicBezTo>
                  <a:cubicBezTo>
                    <a:pt x="21600" y="33522"/>
                    <a:pt x="11929" y="43192"/>
                    <a:pt x="0" y="43193"/>
                  </a:cubicBezTo>
                  <a:lnTo>
                    <a:pt x="0" y="21593"/>
                  </a:lnTo>
                  <a:lnTo>
                    <a:pt x="549" y="-1"/>
                  </a:lnTo>
                  <a:close/>
                </a:path>
              </a:pathLst>
            </a:custGeom>
            <a:noFill/>
            <a:ln w="38100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403" name="Arc 291"/>
            <p:cNvSpPr/>
            <p:nvPr/>
          </p:nvSpPr>
          <p:spPr>
            <a:xfrm flipH="1">
              <a:off x="2303" y="1778"/>
              <a:ext cx="67" cy="30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1600" h="43193" fill="none">
                  <a:moveTo>
                    <a:pt x="549" y="-1"/>
                  </a:moveTo>
                  <a:cubicBezTo>
                    <a:pt x="12260" y="297"/>
                    <a:pt x="21600" y="9877"/>
                    <a:pt x="21600" y="21593"/>
                  </a:cubicBezTo>
                  <a:cubicBezTo>
                    <a:pt x="21600" y="33522"/>
                    <a:pt x="11929" y="43192"/>
                    <a:pt x="0" y="43193"/>
                  </a:cubicBezTo>
                </a:path>
                <a:path w="21600" h="43193" stroke="0">
                  <a:moveTo>
                    <a:pt x="549" y="-1"/>
                  </a:moveTo>
                  <a:cubicBezTo>
                    <a:pt x="12260" y="297"/>
                    <a:pt x="21600" y="9877"/>
                    <a:pt x="21600" y="21593"/>
                  </a:cubicBezTo>
                  <a:cubicBezTo>
                    <a:pt x="21600" y="33522"/>
                    <a:pt x="11929" y="43192"/>
                    <a:pt x="0" y="43193"/>
                  </a:cubicBezTo>
                  <a:lnTo>
                    <a:pt x="0" y="21593"/>
                  </a:lnTo>
                  <a:lnTo>
                    <a:pt x="549" y="-1"/>
                  </a:lnTo>
                  <a:close/>
                </a:path>
              </a:pathLst>
            </a:custGeom>
            <a:noFill/>
            <a:ln w="38100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404" name="Arc 292"/>
            <p:cNvSpPr/>
            <p:nvPr/>
          </p:nvSpPr>
          <p:spPr>
            <a:xfrm flipH="1">
              <a:off x="2349" y="1780"/>
              <a:ext cx="67" cy="30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1600" h="43193" fill="none">
                  <a:moveTo>
                    <a:pt x="549" y="-1"/>
                  </a:moveTo>
                  <a:cubicBezTo>
                    <a:pt x="12260" y="297"/>
                    <a:pt x="21600" y="9877"/>
                    <a:pt x="21600" y="21593"/>
                  </a:cubicBezTo>
                  <a:cubicBezTo>
                    <a:pt x="21600" y="33522"/>
                    <a:pt x="11929" y="43192"/>
                    <a:pt x="0" y="43193"/>
                  </a:cubicBezTo>
                </a:path>
                <a:path w="21600" h="43193" stroke="0">
                  <a:moveTo>
                    <a:pt x="549" y="-1"/>
                  </a:moveTo>
                  <a:cubicBezTo>
                    <a:pt x="12260" y="297"/>
                    <a:pt x="21600" y="9877"/>
                    <a:pt x="21600" y="21593"/>
                  </a:cubicBezTo>
                  <a:cubicBezTo>
                    <a:pt x="21600" y="33522"/>
                    <a:pt x="11929" y="43192"/>
                    <a:pt x="0" y="43193"/>
                  </a:cubicBezTo>
                  <a:lnTo>
                    <a:pt x="0" y="21593"/>
                  </a:lnTo>
                  <a:lnTo>
                    <a:pt x="549" y="-1"/>
                  </a:lnTo>
                  <a:close/>
                </a:path>
              </a:pathLst>
            </a:custGeom>
            <a:noFill/>
            <a:ln w="38100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405" name="Arc 293"/>
            <p:cNvSpPr/>
            <p:nvPr/>
          </p:nvSpPr>
          <p:spPr>
            <a:xfrm flipH="1">
              <a:off x="2399" y="1780"/>
              <a:ext cx="67" cy="30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1600" h="43193" fill="none">
                  <a:moveTo>
                    <a:pt x="549" y="-1"/>
                  </a:moveTo>
                  <a:cubicBezTo>
                    <a:pt x="12260" y="297"/>
                    <a:pt x="21600" y="9877"/>
                    <a:pt x="21600" y="21593"/>
                  </a:cubicBezTo>
                  <a:cubicBezTo>
                    <a:pt x="21600" y="33522"/>
                    <a:pt x="11929" y="43192"/>
                    <a:pt x="0" y="43193"/>
                  </a:cubicBezTo>
                </a:path>
                <a:path w="21600" h="43193" stroke="0">
                  <a:moveTo>
                    <a:pt x="549" y="-1"/>
                  </a:moveTo>
                  <a:cubicBezTo>
                    <a:pt x="12260" y="297"/>
                    <a:pt x="21600" y="9877"/>
                    <a:pt x="21600" y="21593"/>
                  </a:cubicBezTo>
                  <a:cubicBezTo>
                    <a:pt x="21600" y="33522"/>
                    <a:pt x="11929" y="43192"/>
                    <a:pt x="0" y="43193"/>
                  </a:cubicBezTo>
                  <a:lnTo>
                    <a:pt x="0" y="21593"/>
                  </a:lnTo>
                  <a:lnTo>
                    <a:pt x="549" y="-1"/>
                  </a:lnTo>
                  <a:close/>
                </a:path>
              </a:pathLst>
            </a:custGeom>
            <a:noFill/>
            <a:ln w="38100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406" name="Arc 294"/>
            <p:cNvSpPr/>
            <p:nvPr/>
          </p:nvSpPr>
          <p:spPr>
            <a:xfrm flipH="1">
              <a:off x="2444" y="1778"/>
              <a:ext cx="67" cy="30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1600" h="43193" fill="none">
                  <a:moveTo>
                    <a:pt x="549" y="-1"/>
                  </a:moveTo>
                  <a:cubicBezTo>
                    <a:pt x="12260" y="297"/>
                    <a:pt x="21600" y="9877"/>
                    <a:pt x="21600" y="21593"/>
                  </a:cubicBezTo>
                  <a:cubicBezTo>
                    <a:pt x="21600" y="33522"/>
                    <a:pt x="11929" y="43192"/>
                    <a:pt x="0" y="43193"/>
                  </a:cubicBezTo>
                </a:path>
                <a:path w="21600" h="43193" stroke="0">
                  <a:moveTo>
                    <a:pt x="549" y="-1"/>
                  </a:moveTo>
                  <a:cubicBezTo>
                    <a:pt x="12260" y="297"/>
                    <a:pt x="21600" y="9877"/>
                    <a:pt x="21600" y="21593"/>
                  </a:cubicBezTo>
                  <a:cubicBezTo>
                    <a:pt x="21600" y="33522"/>
                    <a:pt x="11929" y="43192"/>
                    <a:pt x="0" y="43193"/>
                  </a:cubicBezTo>
                  <a:lnTo>
                    <a:pt x="0" y="21593"/>
                  </a:lnTo>
                  <a:lnTo>
                    <a:pt x="549" y="-1"/>
                  </a:lnTo>
                  <a:close/>
                </a:path>
              </a:pathLst>
            </a:custGeom>
            <a:noFill/>
            <a:ln w="38100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407" name="Arc 295"/>
            <p:cNvSpPr/>
            <p:nvPr/>
          </p:nvSpPr>
          <p:spPr>
            <a:xfrm flipH="1">
              <a:off x="2494" y="1778"/>
              <a:ext cx="67" cy="30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1600" h="43193" fill="none">
                  <a:moveTo>
                    <a:pt x="549" y="-1"/>
                  </a:moveTo>
                  <a:cubicBezTo>
                    <a:pt x="12260" y="297"/>
                    <a:pt x="21600" y="9877"/>
                    <a:pt x="21600" y="21593"/>
                  </a:cubicBezTo>
                  <a:cubicBezTo>
                    <a:pt x="21600" y="33522"/>
                    <a:pt x="11929" y="43192"/>
                    <a:pt x="0" y="43193"/>
                  </a:cubicBezTo>
                </a:path>
                <a:path w="21600" h="43193" stroke="0">
                  <a:moveTo>
                    <a:pt x="549" y="-1"/>
                  </a:moveTo>
                  <a:cubicBezTo>
                    <a:pt x="12260" y="297"/>
                    <a:pt x="21600" y="9877"/>
                    <a:pt x="21600" y="21593"/>
                  </a:cubicBezTo>
                  <a:cubicBezTo>
                    <a:pt x="21600" y="33522"/>
                    <a:pt x="11929" y="43192"/>
                    <a:pt x="0" y="43193"/>
                  </a:cubicBezTo>
                  <a:lnTo>
                    <a:pt x="0" y="21593"/>
                  </a:lnTo>
                  <a:lnTo>
                    <a:pt x="549" y="-1"/>
                  </a:lnTo>
                  <a:close/>
                </a:path>
              </a:pathLst>
            </a:custGeom>
            <a:noFill/>
            <a:ln w="38100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408" name="Arc 296"/>
            <p:cNvSpPr/>
            <p:nvPr/>
          </p:nvSpPr>
          <p:spPr>
            <a:xfrm flipH="1">
              <a:off x="2115" y="1778"/>
              <a:ext cx="67" cy="30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1600" h="43193" fill="none">
                  <a:moveTo>
                    <a:pt x="549" y="-1"/>
                  </a:moveTo>
                  <a:cubicBezTo>
                    <a:pt x="12260" y="297"/>
                    <a:pt x="21600" y="9877"/>
                    <a:pt x="21600" y="21593"/>
                  </a:cubicBezTo>
                  <a:cubicBezTo>
                    <a:pt x="21600" y="33522"/>
                    <a:pt x="11929" y="43192"/>
                    <a:pt x="0" y="43193"/>
                  </a:cubicBezTo>
                </a:path>
                <a:path w="21600" h="43193" stroke="0">
                  <a:moveTo>
                    <a:pt x="549" y="-1"/>
                  </a:moveTo>
                  <a:cubicBezTo>
                    <a:pt x="12260" y="297"/>
                    <a:pt x="21600" y="9877"/>
                    <a:pt x="21600" y="21593"/>
                  </a:cubicBezTo>
                  <a:cubicBezTo>
                    <a:pt x="21600" y="33522"/>
                    <a:pt x="11929" y="43192"/>
                    <a:pt x="0" y="43193"/>
                  </a:cubicBezTo>
                  <a:lnTo>
                    <a:pt x="0" y="21593"/>
                  </a:lnTo>
                  <a:lnTo>
                    <a:pt x="549" y="-1"/>
                  </a:lnTo>
                  <a:close/>
                </a:path>
              </a:pathLst>
            </a:custGeom>
            <a:noFill/>
            <a:ln w="38100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409" name="Arc 297"/>
            <p:cNvSpPr/>
            <p:nvPr/>
          </p:nvSpPr>
          <p:spPr>
            <a:xfrm flipH="1">
              <a:off x="2066" y="1776"/>
              <a:ext cx="67" cy="30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1600" h="43193" fill="none">
                  <a:moveTo>
                    <a:pt x="549" y="-1"/>
                  </a:moveTo>
                  <a:cubicBezTo>
                    <a:pt x="12260" y="297"/>
                    <a:pt x="21600" y="9877"/>
                    <a:pt x="21600" y="21593"/>
                  </a:cubicBezTo>
                  <a:cubicBezTo>
                    <a:pt x="21600" y="33522"/>
                    <a:pt x="11929" y="43192"/>
                    <a:pt x="0" y="43193"/>
                  </a:cubicBezTo>
                </a:path>
                <a:path w="21600" h="43193" stroke="0">
                  <a:moveTo>
                    <a:pt x="549" y="-1"/>
                  </a:moveTo>
                  <a:cubicBezTo>
                    <a:pt x="12260" y="297"/>
                    <a:pt x="21600" y="9877"/>
                    <a:pt x="21600" y="21593"/>
                  </a:cubicBezTo>
                  <a:cubicBezTo>
                    <a:pt x="21600" y="33522"/>
                    <a:pt x="11929" y="43192"/>
                    <a:pt x="0" y="43193"/>
                  </a:cubicBezTo>
                  <a:lnTo>
                    <a:pt x="0" y="21593"/>
                  </a:lnTo>
                  <a:lnTo>
                    <a:pt x="549" y="-1"/>
                  </a:lnTo>
                  <a:close/>
                </a:path>
              </a:pathLst>
            </a:custGeom>
            <a:noFill/>
            <a:ln w="38100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410" name="Arc 298"/>
            <p:cNvSpPr/>
            <p:nvPr/>
          </p:nvSpPr>
          <p:spPr>
            <a:xfrm flipH="1">
              <a:off x="2017" y="1778"/>
              <a:ext cx="67" cy="30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1600" h="43193" fill="none">
                  <a:moveTo>
                    <a:pt x="549" y="-1"/>
                  </a:moveTo>
                  <a:cubicBezTo>
                    <a:pt x="12260" y="297"/>
                    <a:pt x="21600" y="9877"/>
                    <a:pt x="21600" y="21593"/>
                  </a:cubicBezTo>
                  <a:cubicBezTo>
                    <a:pt x="21600" y="33522"/>
                    <a:pt x="11929" y="43192"/>
                    <a:pt x="0" y="43193"/>
                  </a:cubicBezTo>
                </a:path>
                <a:path w="21600" h="43193" stroke="0">
                  <a:moveTo>
                    <a:pt x="549" y="-1"/>
                  </a:moveTo>
                  <a:cubicBezTo>
                    <a:pt x="12260" y="297"/>
                    <a:pt x="21600" y="9877"/>
                    <a:pt x="21600" y="21593"/>
                  </a:cubicBezTo>
                  <a:cubicBezTo>
                    <a:pt x="21600" y="33522"/>
                    <a:pt x="11929" y="43192"/>
                    <a:pt x="0" y="43193"/>
                  </a:cubicBezTo>
                  <a:lnTo>
                    <a:pt x="0" y="21593"/>
                  </a:lnTo>
                  <a:lnTo>
                    <a:pt x="549" y="-1"/>
                  </a:lnTo>
                  <a:close/>
                </a:path>
              </a:pathLst>
            </a:custGeom>
            <a:noFill/>
            <a:ln w="38100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411" name="Arc 299"/>
            <p:cNvSpPr/>
            <p:nvPr/>
          </p:nvSpPr>
          <p:spPr>
            <a:xfrm flipH="1">
              <a:off x="1968" y="1776"/>
              <a:ext cx="67" cy="30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1600" h="43193" fill="none">
                  <a:moveTo>
                    <a:pt x="549" y="-1"/>
                  </a:moveTo>
                  <a:cubicBezTo>
                    <a:pt x="12260" y="297"/>
                    <a:pt x="21600" y="9877"/>
                    <a:pt x="21600" y="21593"/>
                  </a:cubicBezTo>
                  <a:cubicBezTo>
                    <a:pt x="21600" y="33522"/>
                    <a:pt x="11929" y="43192"/>
                    <a:pt x="0" y="43193"/>
                  </a:cubicBezTo>
                </a:path>
                <a:path w="21600" h="43193" stroke="0">
                  <a:moveTo>
                    <a:pt x="549" y="-1"/>
                  </a:moveTo>
                  <a:cubicBezTo>
                    <a:pt x="12260" y="297"/>
                    <a:pt x="21600" y="9877"/>
                    <a:pt x="21600" y="21593"/>
                  </a:cubicBezTo>
                  <a:cubicBezTo>
                    <a:pt x="21600" y="33522"/>
                    <a:pt x="11929" y="43192"/>
                    <a:pt x="0" y="43193"/>
                  </a:cubicBezTo>
                  <a:lnTo>
                    <a:pt x="0" y="21593"/>
                  </a:lnTo>
                  <a:lnTo>
                    <a:pt x="549" y="-1"/>
                  </a:lnTo>
                  <a:close/>
                </a:path>
              </a:pathLst>
            </a:custGeom>
            <a:noFill/>
            <a:ln w="38100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412" name="Arc 300"/>
            <p:cNvSpPr/>
            <p:nvPr/>
          </p:nvSpPr>
          <p:spPr>
            <a:xfrm flipH="1">
              <a:off x="2734" y="1779"/>
              <a:ext cx="67" cy="30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1600" h="43193" fill="none">
                  <a:moveTo>
                    <a:pt x="549" y="-1"/>
                  </a:moveTo>
                  <a:cubicBezTo>
                    <a:pt x="12260" y="297"/>
                    <a:pt x="21600" y="9877"/>
                    <a:pt x="21600" y="21593"/>
                  </a:cubicBezTo>
                  <a:cubicBezTo>
                    <a:pt x="21600" y="33522"/>
                    <a:pt x="11929" y="43192"/>
                    <a:pt x="0" y="43193"/>
                  </a:cubicBezTo>
                </a:path>
                <a:path w="21600" h="43193" stroke="0">
                  <a:moveTo>
                    <a:pt x="549" y="-1"/>
                  </a:moveTo>
                  <a:cubicBezTo>
                    <a:pt x="12260" y="297"/>
                    <a:pt x="21600" y="9877"/>
                    <a:pt x="21600" y="21593"/>
                  </a:cubicBezTo>
                  <a:cubicBezTo>
                    <a:pt x="21600" y="33522"/>
                    <a:pt x="11929" y="43192"/>
                    <a:pt x="0" y="43193"/>
                  </a:cubicBezTo>
                  <a:lnTo>
                    <a:pt x="0" y="21593"/>
                  </a:lnTo>
                  <a:lnTo>
                    <a:pt x="549" y="-1"/>
                  </a:lnTo>
                  <a:close/>
                </a:path>
              </a:pathLst>
            </a:custGeom>
            <a:noFill/>
            <a:ln w="38100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413" name="Arc 301"/>
            <p:cNvSpPr/>
            <p:nvPr/>
          </p:nvSpPr>
          <p:spPr>
            <a:xfrm flipH="1">
              <a:off x="2781" y="1779"/>
              <a:ext cx="67" cy="30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1600" h="43193" fill="none">
                  <a:moveTo>
                    <a:pt x="549" y="-1"/>
                  </a:moveTo>
                  <a:cubicBezTo>
                    <a:pt x="12260" y="297"/>
                    <a:pt x="21600" y="9877"/>
                    <a:pt x="21600" y="21593"/>
                  </a:cubicBezTo>
                  <a:cubicBezTo>
                    <a:pt x="21600" y="33522"/>
                    <a:pt x="11929" y="43192"/>
                    <a:pt x="0" y="43193"/>
                  </a:cubicBezTo>
                </a:path>
                <a:path w="21600" h="43193" stroke="0">
                  <a:moveTo>
                    <a:pt x="549" y="-1"/>
                  </a:moveTo>
                  <a:cubicBezTo>
                    <a:pt x="12260" y="297"/>
                    <a:pt x="21600" y="9877"/>
                    <a:pt x="21600" y="21593"/>
                  </a:cubicBezTo>
                  <a:cubicBezTo>
                    <a:pt x="21600" y="33522"/>
                    <a:pt x="11929" y="43192"/>
                    <a:pt x="0" y="43193"/>
                  </a:cubicBezTo>
                  <a:lnTo>
                    <a:pt x="0" y="21593"/>
                  </a:lnTo>
                  <a:lnTo>
                    <a:pt x="549" y="-1"/>
                  </a:lnTo>
                  <a:close/>
                </a:path>
              </a:pathLst>
            </a:custGeom>
            <a:noFill/>
            <a:ln w="38100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414" name="Arc 302"/>
            <p:cNvSpPr/>
            <p:nvPr/>
          </p:nvSpPr>
          <p:spPr>
            <a:xfrm flipH="1">
              <a:off x="2826" y="1778"/>
              <a:ext cx="67" cy="30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1600" h="43193" fill="none">
                  <a:moveTo>
                    <a:pt x="549" y="-1"/>
                  </a:moveTo>
                  <a:cubicBezTo>
                    <a:pt x="12260" y="297"/>
                    <a:pt x="21600" y="9877"/>
                    <a:pt x="21600" y="21593"/>
                  </a:cubicBezTo>
                  <a:cubicBezTo>
                    <a:pt x="21600" y="33522"/>
                    <a:pt x="11929" y="43192"/>
                    <a:pt x="0" y="43193"/>
                  </a:cubicBezTo>
                </a:path>
                <a:path w="21600" h="43193" stroke="0">
                  <a:moveTo>
                    <a:pt x="549" y="-1"/>
                  </a:moveTo>
                  <a:cubicBezTo>
                    <a:pt x="12260" y="297"/>
                    <a:pt x="21600" y="9877"/>
                    <a:pt x="21600" y="21593"/>
                  </a:cubicBezTo>
                  <a:cubicBezTo>
                    <a:pt x="21600" y="33522"/>
                    <a:pt x="11929" y="43192"/>
                    <a:pt x="0" y="43193"/>
                  </a:cubicBezTo>
                  <a:lnTo>
                    <a:pt x="0" y="21593"/>
                  </a:lnTo>
                  <a:lnTo>
                    <a:pt x="549" y="-1"/>
                  </a:lnTo>
                  <a:close/>
                </a:path>
              </a:pathLst>
            </a:custGeom>
            <a:noFill/>
            <a:ln w="38100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415" name="Arc 303"/>
            <p:cNvSpPr/>
            <p:nvPr/>
          </p:nvSpPr>
          <p:spPr>
            <a:xfrm flipH="1">
              <a:off x="2687" y="1778"/>
              <a:ext cx="67" cy="30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1600" h="43193" fill="none">
                  <a:moveTo>
                    <a:pt x="549" y="-1"/>
                  </a:moveTo>
                  <a:cubicBezTo>
                    <a:pt x="12260" y="297"/>
                    <a:pt x="21600" y="9877"/>
                    <a:pt x="21600" y="21593"/>
                  </a:cubicBezTo>
                  <a:cubicBezTo>
                    <a:pt x="21600" y="33522"/>
                    <a:pt x="11929" y="43192"/>
                    <a:pt x="0" y="43193"/>
                  </a:cubicBezTo>
                </a:path>
                <a:path w="21600" h="43193" stroke="0">
                  <a:moveTo>
                    <a:pt x="549" y="-1"/>
                  </a:moveTo>
                  <a:cubicBezTo>
                    <a:pt x="12260" y="297"/>
                    <a:pt x="21600" y="9877"/>
                    <a:pt x="21600" y="21593"/>
                  </a:cubicBezTo>
                  <a:cubicBezTo>
                    <a:pt x="21600" y="33522"/>
                    <a:pt x="11929" y="43192"/>
                    <a:pt x="0" y="43193"/>
                  </a:cubicBezTo>
                  <a:lnTo>
                    <a:pt x="0" y="21593"/>
                  </a:lnTo>
                  <a:lnTo>
                    <a:pt x="549" y="-1"/>
                  </a:lnTo>
                  <a:close/>
                </a:path>
              </a:pathLst>
            </a:custGeom>
            <a:noFill/>
            <a:ln w="38100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416" name="Arc 304"/>
            <p:cNvSpPr/>
            <p:nvPr/>
          </p:nvSpPr>
          <p:spPr>
            <a:xfrm flipH="1">
              <a:off x="2638" y="1776"/>
              <a:ext cx="67" cy="30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1600" h="43193" fill="none">
                  <a:moveTo>
                    <a:pt x="549" y="-1"/>
                  </a:moveTo>
                  <a:cubicBezTo>
                    <a:pt x="12260" y="297"/>
                    <a:pt x="21600" y="9877"/>
                    <a:pt x="21600" y="21593"/>
                  </a:cubicBezTo>
                  <a:cubicBezTo>
                    <a:pt x="21600" y="33522"/>
                    <a:pt x="11929" y="43192"/>
                    <a:pt x="0" y="43193"/>
                  </a:cubicBezTo>
                </a:path>
                <a:path w="21600" h="43193" stroke="0">
                  <a:moveTo>
                    <a:pt x="549" y="-1"/>
                  </a:moveTo>
                  <a:cubicBezTo>
                    <a:pt x="12260" y="297"/>
                    <a:pt x="21600" y="9877"/>
                    <a:pt x="21600" y="21593"/>
                  </a:cubicBezTo>
                  <a:cubicBezTo>
                    <a:pt x="21600" y="33522"/>
                    <a:pt x="11929" y="43192"/>
                    <a:pt x="0" y="43193"/>
                  </a:cubicBezTo>
                  <a:lnTo>
                    <a:pt x="0" y="21593"/>
                  </a:lnTo>
                  <a:lnTo>
                    <a:pt x="549" y="-1"/>
                  </a:lnTo>
                  <a:close/>
                </a:path>
              </a:pathLst>
            </a:custGeom>
            <a:noFill/>
            <a:ln w="38100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417" name="Arc 305"/>
            <p:cNvSpPr/>
            <p:nvPr/>
          </p:nvSpPr>
          <p:spPr>
            <a:xfrm flipH="1">
              <a:off x="2589" y="1778"/>
              <a:ext cx="67" cy="30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1600" h="43193" fill="none">
                  <a:moveTo>
                    <a:pt x="549" y="-1"/>
                  </a:moveTo>
                  <a:cubicBezTo>
                    <a:pt x="12260" y="297"/>
                    <a:pt x="21600" y="9877"/>
                    <a:pt x="21600" y="21593"/>
                  </a:cubicBezTo>
                  <a:cubicBezTo>
                    <a:pt x="21600" y="33522"/>
                    <a:pt x="11929" y="43192"/>
                    <a:pt x="0" y="43193"/>
                  </a:cubicBezTo>
                </a:path>
                <a:path w="21600" h="43193" stroke="0">
                  <a:moveTo>
                    <a:pt x="549" y="-1"/>
                  </a:moveTo>
                  <a:cubicBezTo>
                    <a:pt x="12260" y="297"/>
                    <a:pt x="21600" y="9877"/>
                    <a:pt x="21600" y="21593"/>
                  </a:cubicBezTo>
                  <a:cubicBezTo>
                    <a:pt x="21600" y="33522"/>
                    <a:pt x="11929" y="43192"/>
                    <a:pt x="0" y="43193"/>
                  </a:cubicBezTo>
                  <a:lnTo>
                    <a:pt x="0" y="21593"/>
                  </a:lnTo>
                  <a:lnTo>
                    <a:pt x="549" y="-1"/>
                  </a:lnTo>
                  <a:close/>
                </a:path>
              </a:pathLst>
            </a:custGeom>
            <a:noFill/>
            <a:ln w="38100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418" name="Arc 306"/>
            <p:cNvSpPr/>
            <p:nvPr/>
          </p:nvSpPr>
          <p:spPr>
            <a:xfrm flipH="1">
              <a:off x="2539" y="1776"/>
              <a:ext cx="67" cy="30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21600" h="43193" fill="none">
                  <a:moveTo>
                    <a:pt x="549" y="-1"/>
                  </a:moveTo>
                  <a:cubicBezTo>
                    <a:pt x="12260" y="297"/>
                    <a:pt x="21600" y="9877"/>
                    <a:pt x="21600" y="21593"/>
                  </a:cubicBezTo>
                  <a:cubicBezTo>
                    <a:pt x="21600" y="33522"/>
                    <a:pt x="11929" y="43192"/>
                    <a:pt x="0" y="43193"/>
                  </a:cubicBezTo>
                </a:path>
                <a:path w="21600" h="43193" stroke="0">
                  <a:moveTo>
                    <a:pt x="549" y="-1"/>
                  </a:moveTo>
                  <a:cubicBezTo>
                    <a:pt x="12260" y="297"/>
                    <a:pt x="21600" y="9877"/>
                    <a:pt x="21600" y="21593"/>
                  </a:cubicBezTo>
                  <a:cubicBezTo>
                    <a:pt x="21600" y="33522"/>
                    <a:pt x="11929" y="43192"/>
                    <a:pt x="0" y="43193"/>
                  </a:cubicBezTo>
                  <a:lnTo>
                    <a:pt x="0" y="21593"/>
                  </a:lnTo>
                  <a:lnTo>
                    <a:pt x="549" y="-1"/>
                  </a:lnTo>
                  <a:close/>
                </a:path>
              </a:pathLst>
            </a:custGeom>
            <a:noFill/>
            <a:ln w="38100" cap="flat" cmpd="sng">
              <a:solidFill>
                <a:srgbClr val="FF9900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sp>
        <p:nvSpPr>
          <p:cNvPr id="9315" name="Line 307"/>
          <p:cNvSpPr/>
          <p:nvPr/>
        </p:nvSpPr>
        <p:spPr>
          <a:xfrm>
            <a:off x="2824163" y="5245100"/>
            <a:ext cx="1628775" cy="0"/>
          </a:xfrm>
          <a:prstGeom prst="line">
            <a:avLst/>
          </a:prstGeom>
          <a:ln w="57150" cap="flat" cmpd="sng">
            <a:solidFill>
              <a:srgbClr val="FF66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316" name="Rectangle 308"/>
          <p:cNvSpPr/>
          <p:nvPr/>
        </p:nvSpPr>
        <p:spPr>
          <a:xfrm>
            <a:off x="4333875" y="5235575"/>
            <a:ext cx="76200" cy="609600"/>
          </a:xfrm>
          <a:prstGeom prst="rect">
            <a:avLst/>
          </a:prstGeom>
          <a:solidFill>
            <a:srgbClr val="3399FF"/>
          </a:solidFill>
          <a:ln w="9525" cap="flat" cmpd="sng">
            <a:prstDash val="solid"/>
            <a:miter/>
            <a:headEnd type="none" w="med" len="med"/>
            <a:tailEnd type="none" w="med" len="med"/>
          </a:ln>
          <a:scene3d>
            <a:camera prst="legacyObliqueTopRight">
              <a:rot lat="0" lon="0" rev="0"/>
            </a:camera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99FF"/>
            </a:extrusionClr>
          </a:sp3d>
        </p:spPr>
        <p:txBody>
          <a:bodyPr wrap="none" anchor="ctr">
            <a:flatTx/>
          </a:bodyPr>
          <a:p>
            <a:endParaRPr dirty="0">
              <a:latin typeface="Arial" panose="020B0604020202020204" pitchFamily="34" charset="0"/>
            </a:endParaRPr>
          </a:p>
        </p:txBody>
      </p:sp>
      <p:grpSp>
        <p:nvGrpSpPr>
          <p:cNvPr id="101685" name="Group 309"/>
          <p:cNvGrpSpPr/>
          <p:nvPr/>
        </p:nvGrpSpPr>
        <p:grpSpPr>
          <a:xfrm>
            <a:off x="3435350" y="1533525"/>
            <a:ext cx="736600" cy="101600"/>
            <a:chOff x="2164" y="980"/>
            <a:chExt cx="464" cy="64"/>
          </a:xfrm>
        </p:grpSpPr>
        <p:sp>
          <p:nvSpPr>
            <p:cNvPr id="9394" name="Line 310"/>
            <p:cNvSpPr/>
            <p:nvPr/>
          </p:nvSpPr>
          <p:spPr>
            <a:xfrm>
              <a:off x="2164" y="980"/>
              <a:ext cx="0" cy="64"/>
            </a:xfrm>
            <a:prstGeom prst="line">
              <a:avLst/>
            </a:prstGeom>
            <a:ln w="9525" cap="flat" cmpd="sng">
              <a:solidFill>
                <a:srgbClr val="00FF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9395" name="Line 311"/>
            <p:cNvSpPr/>
            <p:nvPr/>
          </p:nvSpPr>
          <p:spPr>
            <a:xfrm>
              <a:off x="2260" y="980"/>
              <a:ext cx="0" cy="64"/>
            </a:xfrm>
            <a:prstGeom prst="line">
              <a:avLst/>
            </a:prstGeom>
            <a:ln w="9525" cap="flat" cmpd="sng">
              <a:solidFill>
                <a:srgbClr val="00FF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9396" name="Line 312"/>
            <p:cNvSpPr/>
            <p:nvPr/>
          </p:nvSpPr>
          <p:spPr>
            <a:xfrm>
              <a:off x="2350" y="980"/>
              <a:ext cx="0" cy="64"/>
            </a:xfrm>
            <a:prstGeom prst="line">
              <a:avLst/>
            </a:prstGeom>
            <a:ln w="9525" cap="flat" cmpd="sng">
              <a:solidFill>
                <a:srgbClr val="00FF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9397" name="Line 313"/>
            <p:cNvSpPr/>
            <p:nvPr/>
          </p:nvSpPr>
          <p:spPr>
            <a:xfrm>
              <a:off x="2448" y="980"/>
              <a:ext cx="0" cy="64"/>
            </a:xfrm>
            <a:prstGeom prst="line">
              <a:avLst/>
            </a:prstGeom>
            <a:ln w="9525" cap="flat" cmpd="sng">
              <a:solidFill>
                <a:srgbClr val="00FF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9398" name="Line 314"/>
            <p:cNvSpPr/>
            <p:nvPr/>
          </p:nvSpPr>
          <p:spPr>
            <a:xfrm>
              <a:off x="2538" y="980"/>
              <a:ext cx="0" cy="64"/>
            </a:xfrm>
            <a:prstGeom prst="line">
              <a:avLst/>
            </a:prstGeom>
            <a:ln w="9525" cap="flat" cmpd="sng">
              <a:solidFill>
                <a:srgbClr val="00FF00"/>
              </a:solidFill>
              <a:prstDash val="solid"/>
              <a:headEnd type="none" w="med" len="med"/>
              <a:tailEnd type="stealth" w="lg" len="lg"/>
            </a:ln>
          </p:spPr>
        </p:sp>
        <p:sp>
          <p:nvSpPr>
            <p:cNvPr id="9399" name="Line 315"/>
            <p:cNvSpPr/>
            <p:nvPr/>
          </p:nvSpPr>
          <p:spPr>
            <a:xfrm>
              <a:off x="2628" y="980"/>
              <a:ext cx="0" cy="64"/>
            </a:xfrm>
            <a:prstGeom prst="line">
              <a:avLst/>
            </a:prstGeom>
            <a:ln w="9525" cap="flat" cmpd="sng">
              <a:solidFill>
                <a:srgbClr val="00FF00"/>
              </a:solidFill>
              <a:prstDash val="solid"/>
              <a:headEnd type="none" w="med" len="med"/>
              <a:tailEnd type="stealth" w="lg" len="lg"/>
            </a:ln>
          </p:spPr>
        </p:sp>
      </p:grpSp>
      <p:sp>
        <p:nvSpPr>
          <p:cNvPr id="101692" name="Rectangle 316"/>
          <p:cNvSpPr/>
          <p:nvPr/>
        </p:nvSpPr>
        <p:spPr>
          <a:xfrm>
            <a:off x="2909888" y="5207000"/>
            <a:ext cx="74612" cy="238125"/>
          </a:xfrm>
          <a:prstGeom prst="rect">
            <a:avLst/>
          </a:prstGeom>
          <a:solidFill>
            <a:srgbClr val="0000FF"/>
          </a:solidFill>
          <a:ln w="9525" cap="flat" cmpd="sng">
            <a:solidFill>
              <a:srgbClr val="00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9319" name="Text Box 317"/>
          <p:cNvSpPr txBox="1"/>
          <p:nvPr/>
        </p:nvSpPr>
        <p:spPr>
          <a:xfrm>
            <a:off x="4900613" y="4929188"/>
            <a:ext cx="3168650" cy="3222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sz="600" dirty="0">
                <a:solidFill>
                  <a:srgbClr val="0000FF"/>
                </a:solidFill>
                <a:latin typeface=".VnTimeH" pitchFamily="34" charset="0"/>
              </a:rPr>
              <a:t>Tr­êng ®¹i häc s­ ph¹m th¸I nguyªn </a:t>
            </a:r>
            <a:endParaRPr sz="600" dirty="0">
              <a:solidFill>
                <a:srgbClr val="0000FF"/>
              </a:solidFill>
              <a:latin typeface=".VnTimeH" pitchFamily="34" charset="0"/>
            </a:endParaRPr>
          </a:p>
          <a:p>
            <a:pPr algn="ctr">
              <a:spcBef>
                <a:spcPct val="50000"/>
              </a:spcBef>
            </a:pPr>
            <a:r>
              <a:rPr sz="600" dirty="0">
                <a:solidFill>
                  <a:srgbClr val="0000FF"/>
                </a:solidFill>
                <a:latin typeface=".VnTimeH" pitchFamily="34" charset="0"/>
              </a:rPr>
              <a:t>Khoa vËt lÝ</a:t>
            </a:r>
            <a:endParaRPr lang="vi-VN" altLang="x-none" sz="600" dirty="0">
              <a:solidFill>
                <a:srgbClr val="0000FF"/>
              </a:solidFill>
              <a:latin typeface=".VnTimeH" pitchFamily="34" charset="0"/>
            </a:endParaRPr>
          </a:p>
        </p:txBody>
      </p:sp>
      <p:sp>
        <p:nvSpPr>
          <p:cNvPr id="9320" name="Rectangle 318"/>
          <p:cNvSpPr/>
          <p:nvPr/>
        </p:nvSpPr>
        <p:spPr>
          <a:xfrm>
            <a:off x="4333875" y="5235575"/>
            <a:ext cx="76200" cy="609600"/>
          </a:xfrm>
          <a:prstGeom prst="rect">
            <a:avLst/>
          </a:prstGeom>
          <a:solidFill>
            <a:srgbClr val="3399FF"/>
          </a:solidFill>
          <a:ln w="9525" cap="flat" cmpd="sng">
            <a:prstDash val="solid"/>
            <a:miter/>
            <a:headEnd type="none" w="med" len="med"/>
            <a:tailEnd type="none" w="med" len="med"/>
          </a:ln>
          <a:scene3d>
            <a:camera prst="legacyObliqueTopRight">
              <a:rot lat="0" lon="0" rev="0"/>
            </a:camera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99FF"/>
            </a:extrusionClr>
          </a:sp3d>
        </p:spPr>
        <p:txBody>
          <a:bodyPr wrap="none" anchor="ctr">
            <a:flatTx/>
          </a:bodyPr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9321" name="Line 319"/>
          <p:cNvSpPr/>
          <p:nvPr/>
        </p:nvSpPr>
        <p:spPr>
          <a:xfrm>
            <a:off x="4462463" y="5245100"/>
            <a:ext cx="76200" cy="0"/>
          </a:xfrm>
          <a:prstGeom prst="line">
            <a:avLst/>
          </a:prstGeom>
          <a:ln w="57150" cap="flat" cmpd="sng">
            <a:solidFill>
              <a:srgbClr val="FF6600"/>
            </a:solidFill>
            <a:prstDash val="solid"/>
            <a:headEnd type="none" w="sm" len="sm"/>
            <a:tailEnd type="none" w="med" len="med"/>
          </a:ln>
        </p:spPr>
      </p:sp>
      <p:sp>
        <p:nvSpPr>
          <p:cNvPr id="9322" name="Line 320"/>
          <p:cNvSpPr/>
          <p:nvPr/>
        </p:nvSpPr>
        <p:spPr>
          <a:xfrm>
            <a:off x="4481513" y="5688013"/>
            <a:ext cx="142875" cy="0"/>
          </a:xfrm>
          <a:prstGeom prst="line">
            <a:avLst/>
          </a:prstGeom>
          <a:ln w="57150" cap="flat" cmpd="sng">
            <a:solidFill>
              <a:srgbClr val="FF6600"/>
            </a:solidFill>
            <a:prstDash val="solid"/>
            <a:headEnd type="none" w="sm" len="sm"/>
            <a:tailEnd type="oval" w="sm" len="sm"/>
          </a:ln>
        </p:spPr>
      </p:sp>
      <p:sp>
        <p:nvSpPr>
          <p:cNvPr id="9323" name="Freeform 321"/>
          <p:cNvSpPr/>
          <p:nvPr/>
        </p:nvSpPr>
        <p:spPr>
          <a:xfrm>
            <a:off x="203200" y="1922463"/>
            <a:ext cx="3392488" cy="3167062"/>
          </a:xfrm>
          <a:custGeom>
            <a:avLst/>
            <a:gdLst/>
            <a:ahLst/>
            <a:cxnLst>
              <a:cxn ang="0">
                <a:pos x="2147483647" y="0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pathLst>
              <a:path w="2137" h="1995">
                <a:moveTo>
                  <a:pt x="2104" y="0"/>
                </a:moveTo>
                <a:cubicBezTo>
                  <a:pt x="2066" y="119"/>
                  <a:pt x="2137" y="564"/>
                  <a:pt x="1874" y="711"/>
                </a:cubicBezTo>
                <a:cubicBezTo>
                  <a:pt x="1611" y="858"/>
                  <a:pt x="812" y="848"/>
                  <a:pt x="527" y="884"/>
                </a:cubicBezTo>
                <a:cubicBezTo>
                  <a:pt x="242" y="920"/>
                  <a:pt x="236" y="881"/>
                  <a:pt x="165" y="930"/>
                </a:cubicBezTo>
                <a:cubicBezTo>
                  <a:pt x="94" y="979"/>
                  <a:pt x="121" y="1066"/>
                  <a:pt x="98" y="1179"/>
                </a:cubicBezTo>
                <a:cubicBezTo>
                  <a:pt x="75" y="1292"/>
                  <a:pt x="43" y="1506"/>
                  <a:pt x="28" y="1610"/>
                </a:cubicBezTo>
                <a:cubicBezTo>
                  <a:pt x="13" y="1714"/>
                  <a:pt x="0" y="1753"/>
                  <a:pt x="8" y="1803"/>
                </a:cubicBezTo>
                <a:cubicBezTo>
                  <a:pt x="16" y="1853"/>
                  <a:pt x="31" y="1882"/>
                  <a:pt x="74" y="1911"/>
                </a:cubicBezTo>
                <a:cubicBezTo>
                  <a:pt x="117" y="1940"/>
                  <a:pt x="197" y="1995"/>
                  <a:pt x="266" y="1977"/>
                </a:cubicBezTo>
                <a:cubicBezTo>
                  <a:pt x="335" y="1959"/>
                  <a:pt x="443" y="1838"/>
                  <a:pt x="490" y="1802"/>
                </a:cubicBezTo>
              </a:path>
            </a:pathLst>
          </a:custGeom>
          <a:noFill/>
          <a:ln w="9525" cap="flat" cmpd="sng">
            <a:solidFill>
              <a:srgbClr val="0000FF">
                <a:alpha val="100000"/>
              </a:srgbClr>
            </a:solidFill>
            <a:prstDash val="solid"/>
            <a:round/>
            <a:headEnd type="oval" w="sm" len="sm"/>
            <a:tailEnd type="oval" w="sm" len="sm"/>
          </a:ln>
        </p:spPr>
        <p:txBody>
          <a:bodyPr/>
          <a:p>
            <a:endParaRPr lang="en-US"/>
          </a:p>
        </p:txBody>
      </p:sp>
      <p:sp>
        <p:nvSpPr>
          <p:cNvPr id="9324" name="Freeform 322"/>
          <p:cNvSpPr/>
          <p:nvPr/>
        </p:nvSpPr>
        <p:spPr>
          <a:xfrm>
            <a:off x="4419600" y="1908175"/>
            <a:ext cx="500063" cy="37830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pathLst>
              <a:path w="315" h="2383">
                <a:moveTo>
                  <a:pt x="0" y="0"/>
                </a:moveTo>
                <a:cubicBezTo>
                  <a:pt x="8" y="186"/>
                  <a:pt x="5" y="805"/>
                  <a:pt x="51" y="1120"/>
                </a:cubicBezTo>
                <a:cubicBezTo>
                  <a:pt x="97" y="1435"/>
                  <a:pt x="239" y="1710"/>
                  <a:pt x="277" y="1891"/>
                </a:cubicBezTo>
                <a:cubicBezTo>
                  <a:pt x="315" y="2072"/>
                  <a:pt x="302" y="2127"/>
                  <a:pt x="277" y="2209"/>
                </a:cubicBezTo>
                <a:cubicBezTo>
                  <a:pt x="252" y="2291"/>
                  <a:pt x="160" y="2347"/>
                  <a:pt x="129" y="2383"/>
                </a:cubicBezTo>
              </a:path>
            </a:pathLst>
          </a:custGeom>
          <a:noFill/>
          <a:ln w="9525" cap="flat" cmpd="sng">
            <a:solidFill>
              <a:srgbClr val="FF0000">
                <a:alpha val="100000"/>
              </a:srgbClr>
            </a:solidFill>
            <a:prstDash val="solid"/>
            <a:round/>
            <a:headEnd type="oval" w="sm" len="sm"/>
            <a:tailEnd type="oval" w="sm" len="sm"/>
          </a:ln>
        </p:spPr>
        <p:txBody>
          <a:bodyPr/>
          <a:p>
            <a:endParaRPr lang="en-US"/>
          </a:p>
        </p:txBody>
      </p:sp>
      <p:sp>
        <p:nvSpPr>
          <p:cNvPr id="9325" name="Freeform 323"/>
          <p:cNvSpPr/>
          <p:nvPr/>
        </p:nvSpPr>
        <p:spPr>
          <a:xfrm>
            <a:off x="4848225" y="2392363"/>
            <a:ext cx="1231900" cy="3282950"/>
          </a:xfrm>
          <a:custGeom>
            <a:avLst/>
            <a:gdLst/>
            <a:ahLst/>
            <a:cxnLst>
              <a:cxn ang="0">
                <a:pos x="2147483647" y="0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pathLst>
              <a:path w="776" h="2068">
                <a:moveTo>
                  <a:pt x="185" y="0"/>
                </a:moveTo>
                <a:cubicBezTo>
                  <a:pt x="186" y="189"/>
                  <a:pt x="219" y="899"/>
                  <a:pt x="189" y="1133"/>
                </a:cubicBezTo>
                <a:cubicBezTo>
                  <a:pt x="159" y="1367"/>
                  <a:pt x="14" y="1322"/>
                  <a:pt x="7" y="1405"/>
                </a:cubicBezTo>
                <a:cubicBezTo>
                  <a:pt x="0" y="1488"/>
                  <a:pt x="129" y="1572"/>
                  <a:pt x="144" y="1632"/>
                </a:cubicBezTo>
                <a:cubicBezTo>
                  <a:pt x="159" y="1692"/>
                  <a:pt x="47" y="1727"/>
                  <a:pt x="98" y="1768"/>
                </a:cubicBezTo>
                <a:cubicBezTo>
                  <a:pt x="149" y="1809"/>
                  <a:pt x="336" y="1829"/>
                  <a:pt x="449" y="1879"/>
                </a:cubicBezTo>
                <a:cubicBezTo>
                  <a:pt x="562" y="1929"/>
                  <a:pt x="708" y="2029"/>
                  <a:pt x="776" y="2068"/>
                </a:cubicBezTo>
              </a:path>
            </a:pathLst>
          </a:custGeom>
          <a:noFill/>
          <a:ln w="9525" cap="flat" cmpd="sng">
            <a:solidFill>
              <a:srgbClr val="00FF00">
                <a:alpha val="100000"/>
              </a:srgbClr>
            </a:solidFill>
            <a:prstDash val="solid"/>
            <a:round/>
            <a:headEnd type="oval" w="sm" len="sm"/>
            <a:tailEnd type="oval" w="sm" len="sm"/>
          </a:ln>
        </p:spPr>
        <p:txBody>
          <a:bodyPr/>
          <a:p>
            <a:endParaRPr lang="en-US"/>
          </a:p>
        </p:txBody>
      </p:sp>
      <p:sp>
        <p:nvSpPr>
          <p:cNvPr id="9326" name="Freeform 324"/>
          <p:cNvSpPr/>
          <p:nvPr/>
        </p:nvSpPr>
        <p:spPr>
          <a:xfrm>
            <a:off x="6048375" y="2281238"/>
            <a:ext cx="1922463" cy="3479800"/>
          </a:xfrm>
          <a:custGeom>
            <a:avLst/>
            <a:gdLst/>
            <a:ahLst/>
            <a:cxnLst>
              <a:cxn ang="0">
                <a:pos x="2147483647" y="0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pathLst>
              <a:path w="1211" h="2192">
                <a:moveTo>
                  <a:pt x="131" y="0"/>
                </a:moveTo>
                <a:cubicBezTo>
                  <a:pt x="136" y="171"/>
                  <a:pt x="0" y="731"/>
                  <a:pt x="159" y="1025"/>
                </a:cubicBezTo>
                <a:cubicBezTo>
                  <a:pt x="318" y="1319"/>
                  <a:pt x="961" y="1577"/>
                  <a:pt x="1086" y="1761"/>
                </a:cubicBezTo>
                <a:cubicBezTo>
                  <a:pt x="1211" y="1945"/>
                  <a:pt x="1012" y="2066"/>
                  <a:pt x="910" y="2129"/>
                </a:cubicBezTo>
                <a:cubicBezTo>
                  <a:pt x="808" y="2192"/>
                  <a:pt x="565" y="2136"/>
                  <a:pt x="474" y="2138"/>
                </a:cubicBezTo>
              </a:path>
            </a:pathLst>
          </a:custGeom>
          <a:noFill/>
          <a:ln w="9525" cap="flat" cmpd="sng">
            <a:solidFill>
              <a:srgbClr val="FF0000">
                <a:alpha val="100000"/>
              </a:srgbClr>
            </a:solidFill>
            <a:prstDash val="solid"/>
            <a:round/>
            <a:headEnd type="oval" w="sm" len="sm"/>
            <a:tailEnd type="oval" w="sm" len="sm"/>
          </a:ln>
        </p:spPr>
        <p:txBody>
          <a:bodyPr/>
          <a:p>
            <a:endParaRPr lang="en-US"/>
          </a:p>
        </p:txBody>
      </p:sp>
      <p:sp>
        <p:nvSpPr>
          <p:cNvPr id="9327" name="Freeform 325"/>
          <p:cNvSpPr/>
          <p:nvPr/>
        </p:nvSpPr>
        <p:spPr>
          <a:xfrm>
            <a:off x="1101725" y="4784725"/>
            <a:ext cx="587375" cy="1133475"/>
          </a:xfrm>
          <a:custGeom>
            <a:avLst/>
            <a:gdLst/>
            <a:ahLst/>
            <a:cxnLst>
              <a:cxn ang="0">
                <a:pos x="2147483647" y="0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pathLst>
              <a:path w="370" h="714">
                <a:moveTo>
                  <a:pt x="66" y="0"/>
                </a:moveTo>
                <a:cubicBezTo>
                  <a:pt x="86" y="36"/>
                  <a:pt x="198" y="149"/>
                  <a:pt x="188" y="215"/>
                </a:cubicBezTo>
                <a:cubicBezTo>
                  <a:pt x="178" y="281"/>
                  <a:pt x="14" y="352"/>
                  <a:pt x="7" y="397"/>
                </a:cubicBezTo>
                <a:cubicBezTo>
                  <a:pt x="0" y="442"/>
                  <a:pt x="136" y="449"/>
                  <a:pt x="143" y="487"/>
                </a:cubicBezTo>
                <a:cubicBezTo>
                  <a:pt x="150" y="525"/>
                  <a:pt x="14" y="586"/>
                  <a:pt x="52" y="624"/>
                </a:cubicBezTo>
                <a:cubicBezTo>
                  <a:pt x="90" y="662"/>
                  <a:pt x="230" y="688"/>
                  <a:pt x="370" y="714"/>
                </a:cubicBezTo>
              </a:path>
            </a:pathLst>
          </a:custGeom>
          <a:noFill/>
          <a:ln w="9525" cap="flat" cmpd="sng">
            <a:solidFill>
              <a:srgbClr val="00FFFF">
                <a:alpha val="100000"/>
              </a:srgbClr>
            </a:solidFill>
            <a:prstDash val="solid"/>
            <a:round/>
            <a:headEnd type="oval" w="sm" len="sm"/>
            <a:tailEnd type="oval" w="sm" len="sm"/>
          </a:ln>
        </p:spPr>
        <p:txBody>
          <a:bodyPr/>
          <a:p>
            <a:endParaRPr lang="en-US"/>
          </a:p>
        </p:txBody>
      </p:sp>
      <p:sp>
        <p:nvSpPr>
          <p:cNvPr id="9328" name="Freeform 326"/>
          <p:cNvSpPr/>
          <p:nvPr/>
        </p:nvSpPr>
        <p:spPr>
          <a:xfrm>
            <a:off x="1612900" y="5248275"/>
            <a:ext cx="976313" cy="706438"/>
          </a:xfrm>
          <a:custGeom>
            <a:avLst/>
            <a:gdLst/>
            <a:ahLst/>
            <a:cxnLst>
              <a:cxn ang="0">
                <a:pos x="0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0"/>
              </a:cxn>
            </a:cxnLst>
            <a:pathLst>
              <a:path w="615" h="445">
                <a:moveTo>
                  <a:pt x="0" y="420"/>
                </a:moveTo>
                <a:cubicBezTo>
                  <a:pt x="75" y="424"/>
                  <a:pt x="151" y="428"/>
                  <a:pt x="227" y="420"/>
                </a:cubicBezTo>
                <a:cubicBezTo>
                  <a:pt x="303" y="412"/>
                  <a:pt x="389" y="445"/>
                  <a:pt x="454" y="375"/>
                </a:cubicBezTo>
                <a:cubicBezTo>
                  <a:pt x="519" y="305"/>
                  <a:pt x="582" y="78"/>
                  <a:pt x="615" y="0"/>
                </a:cubicBezTo>
              </a:path>
            </a:pathLst>
          </a:custGeom>
          <a:noFill/>
          <a:ln w="9525" cap="flat" cmpd="sng">
            <a:solidFill>
              <a:srgbClr val="00FFFF">
                <a:alpha val="100000"/>
              </a:srgbClr>
            </a:solidFill>
            <a:prstDash val="solid"/>
            <a:round/>
            <a:headEnd type="oval" w="sm" len="sm"/>
            <a:tailEnd type="oval" w="sm" len="sm"/>
          </a:ln>
        </p:spPr>
        <p:txBody>
          <a:bodyPr/>
          <a:p>
            <a:endParaRPr lang="en-US"/>
          </a:p>
        </p:txBody>
      </p:sp>
      <p:sp>
        <p:nvSpPr>
          <p:cNvPr id="9329" name="Rectangle 327" descr="Brown marble"/>
          <p:cNvSpPr/>
          <p:nvPr/>
        </p:nvSpPr>
        <p:spPr>
          <a:xfrm>
            <a:off x="5619750" y="3573463"/>
            <a:ext cx="1944688" cy="1752600"/>
          </a:xfrm>
          <a:prstGeom prst="rect">
            <a:avLst/>
          </a:prstGeom>
          <a:blipFill rotWithShape="1">
            <a:blip r:embed="rId5"/>
          </a:blipFill>
          <a:ln w="9525" cap="flat" cmpd="sng">
            <a:prstDash val="solid"/>
            <a:miter/>
            <a:headEnd type="none" w="med" len="med"/>
            <a:tailEnd type="none" w="med" len="med"/>
          </a:ln>
          <a:scene3d>
            <a:camera prst="legacyObliqueTopRight">
              <a:rot lat="0" lon="0" rev="0"/>
            </a:camera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63300"/>
            </a:extrusionClr>
          </a:sp3d>
        </p:spPr>
        <p:txBody>
          <a:bodyPr wrap="none" anchor="ctr">
            <a:flatTx/>
          </a:bodyPr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9330" name="Rectangle 328"/>
          <p:cNvSpPr/>
          <p:nvPr/>
        </p:nvSpPr>
        <p:spPr>
          <a:xfrm>
            <a:off x="5610225" y="3582988"/>
            <a:ext cx="1944688" cy="1752600"/>
          </a:xfrm>
          <a:prstGeom prst="rect">
            <a:avLst/>
          </a:prstGeom>
          <a:solidFill>
            <a:schemeClr val="bg1"/>
          </a:solidFill>
          <a:ln w="57150" cap="flat" cmpd="thickThin">
            <a:solidFill>
              <a:srgbClr val="6633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9331" name="Rectangle 329"/>
          <p:cNvSpPr/>
          <p:nvPr/>
        </p:nvSpPr>
        <p:spPr>
          <a:xfrm>
            <a:off x="5692775" y="3643313"/>
            <a:ext cx="1787525" cy="990600"/>
          </a:xfrm>
          <a:prstGeom prst="rect">
            <a:avLst/>
          </a:prstGeom>
          <a:solidFill>
            <a:srgbClr val="FF9933">
              <a:alpha val="38039"/>
            </a:srgbClr>
          </a:solidFill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9332" name="Oval 330"/>
          <p:cNvSpPr/>
          <p:nvPr/>
        </p:nvSpPr>
        <p:spPr>
          <a:xfrm>
            <a:off x="5835650" y="3744913"/>
            <a:ext cx="1511300" cy="1511300"/>
          </a:xfrm>
          <a:prstGeom prst="ellipse">
            <a:avLst/>
          </a:prstGeom>
          <a:solidFill>
            <a:srgbClr val="FFFFCC"/>
          </a:solidFill>
          <a:ln w="12700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9333" name="Arc 331"/>
          <p:cNvSpPr/>
          <p:nvPr/>
        </p:nvSpPr>
        <p:spPr>
          <a:xfrm rot="6681726" flipH="1">
            <a:off x="6319838" y="3732213"/>
            <a:ext cx="622300" cy="1009650"/>
          </a:xfrm>
          <a:custGeom>
            <a:avLst/>
            <a:gdLst/>
            <a:ahLst/>
            <a:cxnLst>
              <a:cxn ang="0">
                <a:pos x="248882179" y="0"/>
              </a:cxn>
              <a:cxn ang="0">
                <a:pos x="0" y="656719541"/>
              </a:cxn>
              <a:cxn ang="0">
                <a:pos x="44816428" y="298896984"/>
              </a:cxn>
            </a:cxnLst>
            <a:pathLst>
              <a:path w="24253" h="39506" fill="none">
                <a:moveTo>
                  <a:pt x="14733" y="-1"/>
                </a:moveTo>
                <a:cubicBezTo>
                  <a:pt x="20685" y="4015"/>
                  <a:pt x="24253" y="10726"/>
                  <a:pt x="24253" y="17906"/>
                </a:cubicBezTo>
                <a:cubicBezTo>
                  <a:pt x="24253" y="29835"/>
                  <a:pt x="14582" y="39506"/>
                  <a:pt x="2653" y="39506"/>
                </a:cubicBezTo>
                <a:cubicBezTo>
                  <a:pt x="1766" y="39506"/>
                  <a:pt x="880" y="39451"/>
                  <a:pt x="-1" y="39342"/>
                </a:cubicBezTo>
              </a:path>
              <a:path w="24253" h="39506" stroke="0">
                <a:moveTo>
                  <a:pt x="14733" y="-1"/>
                </a:moveTo>
                <a:cubicBezTo>
                  <a:pt x="20685" y="4015"/>
                  <a:pt x="24253" y="10726"/>
                  <a:pt x="24253" y="17906"/>
                </a:cubicBezTo>
                <a:cubicBezTo>
                  <a:pt x="24253" y="29835"/>
                  <a:pt x="14582" y="39506"/>
                  <a:pt x="2653" y="39506"/>
                </a:cubicBezTo>
                <a:cubicBezTo>
                  <a:pt x="1766" y="39506"/>
                  <a:pt x="880" y="39451"/>
                  <a:pt x="-1" y="39342"/>
                </a:cubicBezTo>
                <a:lnTo>
                  <a:pt x="2653" y="17906"/>
                </a:lnTo>
                <a:lnTo>
                  <a:pt x="14733" y="-1"/>
                </a:lnTo>
                <a:close/>
              </a:path>
            </a:pathLst>
          </a:custGeom>
          <a:noFill/>
          <a:ln w="3175" cap="flat" cmpd="sng">
            <a:solidFill>
              <a:srgbClr val="00FFFF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9334" name="Line 332"/>
          <p:cNvSpPr/>
          <p:nvPr/>
        </p:nvSpPr>
        <p:spPr>
          <a:xfrm rot="10800000">
            <a:off x="6588125" y="3927475"/>
            <a:ext cx="0" cy="147638"/>
          </a:xfrm>
          <a:prstGeom prst="line">
            <a:avLst/>
          </a:prstGeom>
          <a:ln w="952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335" name="Text Box 333"/>
          <p:cNvSpPr txBox="1"/>
          <p:nvPr/>
        </p:nvSpPr>
        <p:spPr>
          <a:xfrm rot="6420000">
            <a:off x="5788025" y="4197350"/>
            <a:ext cx="355600" cy="274638"/>
          </a:xfrm>
          <a:prstGeom prst="rect">
            <a:avLst/>
          </a:prstGeom>
          <a:noFill/>
          <a:ln w="6350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sz="1200" dirty="0">
                <a:solidFill>
                  <a:srgbClr val="0000FF"/>
                </a:solidFill>
                <a:latin typeface=".VnTime" pitchFamily="34" charset="0"/>
              </a:rPr>
              <a:t>9</a:t>
            </a:r>
            <a:endParaRPr sz="1200" dirty="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9336" name="Text Box 334"/>
          <p:cNvSpPr txBox="1"/>
          <p:nvPr/>
        </p:nvSpPr>
        <p:spPr>
          <a:xfrm rot="-3000000">
            <a:off x="5911850" y="3949700"/>
            <a:ext cx="349250" cy="276225"/>
          </a:xfrm>
          <a:prstGeom prst="rect">
            <a:avLst/>
          </a:prstGeom>
          <a:noFill/>
          <a:ln w="317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sz="1200" dirty="0">
                <a:solidFill>
                  <a:srgbClr val="0000FF"/>
                </a:solidFill>
                <a:latin typeface=".VnTime" pitchFamily="34" charset="0"/>
              </a:rPr>
              <a:t>4</a:t>
            </a:r>
            <a:endParaRPr sz="1200" dirty="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9337" name="Text Box 335"/>
          <p:cNvSpPr txBox="1"/>
          <p:nvPr/>
        </p:nvSpPr>
        <p:spPr>
          <a:xfrm rot="-1500000">
            <a:off x="6072188" y="3773488"/>
            <a:ext cx="477837" cy="273050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sz="1200" dirty="0">
                <a:solidFill>
                  <a:srgbClr val="0000FF"/>
                </a:solidFill>
                <a:latin typeface=".VnTime" pitchFamily="34" charset="0"/>
              </a:rPr>
              <a:t>2</a:t>
            </a:r>
            <a:endParaRPr sz="1200" dirty="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9338" name="Oval 336"/>
          <p:cNvSpPr/>
          <p:nvPr/>
        </p:nvSpPr>
        <p:spPr>
          <a:xfrm rot="5400000">
            <a:off x="5780088" y="3698875"/>
            <a:ext cx="1612900" cy="1612900"/>
          </a:xfrm>
          <a:prstGeom prst="ellipse">
            <a:avLst/>
          </a:prstGeom>
          <a:noFill/>
          <a:ln w="12700" cap="flat" cmpd="sng">
            <a:solidFill>
              <a:srgbClr val="0033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9339" name="Line 337"/>
          <p:cNvSpPr/>
          <p:nvPr/>
        </p:nvSpPr>
        <p:spPr>
          <a:xfrm rot="300000">
            <a:off x="6638925" y="3927475"/>
            <a:ext cx="0" cy="60325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340" name="Line 338"/>
          <p:cNvSpPr/>
          <p:nvPr/>
        </p:nvSpPr>
        <p:spPr>
          <a:xfrm rot="600000">
            <a:off x="6684963" y="3932238"/>
            <a:ext cx="0" cy="61912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341" name="Line 339"/>
          <p:cNvSpPr/>
          <p:nvPr/>
        </p:nvSpPr>
        <p:spPr>
          <a:xfrm rot="900000">
            <a:off x="6731000" y="3944938"/>
            <a:ext cx="0" cy="60325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342" name="Line 340"/>
          <p:cNvSpPr/>
          <p:nvPr/>
        </p:nvSpPr>
        <p:spPr>
          <a:xfrm rot="1200000">
            <a:off x="6775450" y="3960813"/>
            <a:ext cx="0" cy="61912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343" name="Line 341"/>
          <p:cNvSpPr/>
          <p:nvPr/>
        </p:nvSpPr>
        <p:spPr>
          <a:xfrm rot="1500000">
            <a:off x="6810375" y="3978275"/>
            <a:ext cx="0" cy="138113"/>
          </a:xfrm>
          <a:prstGeom prst="line">
            <a:avLst/>
          </a:prstGeom>
          <a:ln w="952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344" name="Line 342"/>
          <p:cNvSpPr/>
          <p:nvPr/>
        </p:nvSpPr>
        <p:spPr>
          <a:xfrm rot="1800000">
            <a:off x="6861175" y="4006850"/>
            <a:ext cx="0" cy="61913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345" name="Line 343"/>
          <p:cNvSpPr/>
          <p:nvPr/>
        </p:nvSpPr>
        <p:spPr>
          <a:xfrm rot="2100000">
            <a:off x="6896100" y="4030663"/>
            <a:ext cx="0" cy="60325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346" name="Line 344"/>
          <p:cNvSpPr/>
          <p:nvPr/>
        </p:nvSpPr>
        <p:spPr>
          <a:xfrm rot="2400000">
            <a:off x="6935788" y="4059238"/>
            <a:ext cx="0" cy="60325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347" name="Line 345"/>
          <p:cNvSpPr/>
          <p:nvPr/>
        </p:nvSpPr>
        <p:spPr>
          <a:xfrm rot="2700000">
            <a:off x="6967538" y="4094163"/>
            <a:ext cx="0" cy="61912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348" name="Line 346"/>
          <p:cNvSpPr/>
          <p:nvPr/>
        </p:nvSpPr>
        <p:spPr>
          <a:xfrm rot="3000000">
            <a:off x="6975475" y="4116388"/>
            <a:ext cx="0" cy="136525"/>
          </a:xfrm>
          <a:prstGeom prst="line">
            <a:avLst/>
          </a:prstGeom>
          <a:ln w="952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349" name="Line 347"/>
          <p:cNvSpPr/>
          <p:nvPr/>
        </p:nvSpPr>
        <p:spPr>
          <a:xfrm rot="7800000">
            <a:off x="6202363" y="4113213"/>
            <a:ext cx="0" cy="147637"/>
          </a:xfrm>
          <a:prstGeom prst="line">
            <a:avLst/>
          </a:prstGeom>
          <a:ln w="952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350" name="Line 348"/>
          <p:cNvSpPr/>
          <p:nvPr/>
        </p:nvSpPr>
        <p:spPr>
          <a:xfrm rot="-2700000">
            <a:off x="6202363" y="4092575"/>
            <a:ext cx="0" cy="61913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351" name="Line 349"/>
          <p:cNvSpPr/>
          <p:nvPr/>
        </p:nvSpPr>
        <p:spPr>
          <a:xfrm rot="-2400000">
            <a:off x="6235700" y="4062413"/>
            <a:ext cx="0" cy="58737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352" name="Line 350"/>
          <p:cNvSpPr/>
          <p:nvPr/>
        </p:nvSpPr>
        <p:spPr>
          <a:xfrm rot="-2100000">
            <a:off x="6275388" y="4033838"/>
            <a:ext cx="0" cy="58737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353" name="Line 351"/>
          <p:cNvSpPr/>
          <p:nvPr/>
        </p:nvSpPr>
        <p:spPr>
          <a:xfrm rot="-1800000">
            <a:off x="6311900" y="4005263"/>
            <a:ext cx="0" cy="58737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354" name="Line 352"/>
          <p:cNvSpPr/>
          <p:nvPr/>
        </p:nvSpPr>
        <p:spPr>
          <a:xfrm rot="-1500000">
            <a:off x="6373813" y="3976688"/>
            <a:ext cx="0" cy="136525"/>
          </a:xfrm>
          <a:prstGeom prst="line">
            <a:avLst/>
          </a:prstGeom>
          <a:ln w="952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355" name="Line 353"/>
          <p:cNvSpPr/>
          <p:nvPr/>
        </p:nvSpPr>
        <p:spPr>
          <a:xfrm rot="-1200000">
            <a:off x="6400800" y="3960813"/>
            <a:ext cx="0" cy="61912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356" name="Line 354"/>
          <p:cNvSpPr/>
          <p:nvPr/>
        </p:nvSpPr>
        <p:spPr>
          <a:xfrm rot="-900000">
            <a:off x="6440488" y="3949700"/>
            <a:ext cx="0" cy="61913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357" name="Line 355"/>
          <p:cNvSpPr/>
          <p:nvPr/>
        </p:nvSpPr>
        <p:spPr>
          <a:xfrm rot="-600000">
            <a:off x="6488113" y="3938588"/>
            <a:ext cx="0" cy="60325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358" name="Line 356"/>
          <p:cNvSpPr/>
          <p:nvPr/>
        </p:nvSpPr>
        <p:spPr>
          <a:xfrm rot="-300000">
            <a:off x="6537325" y="3930650"/>
            <a:ext cx="0" cy="58738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359" name="Line 357"/>
          <p:cNvSpPr/>
          <p:nvPr/>
        </p:nvSpPr>
        <p:spPr>
          <a:xfrm rot="6300000">
            <a:off x="6111875" y="4303713"/>
            <a:ext cx="0" cy="149225"/>
          </a:xfrm>
          <a:prstGeom prst="line">
            <a:avLst/>
          </a:prstGeom>
          <a:ln w="952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360" name="Line 358"/>
          <p:cNvSpPr/>
          <p:nvPr/>
        </p:nvSpPr>
        <p:spPr>
          <a:xfrm rot="-4200000">
            <a:off x="6081713" y="4291013"/>
            <a:ext cx="0" cy="58737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361" name="Line 359"/>
          <p:cNvSpPr/>
          <p:nvPr/>
        </p:nvSpPr>
        <p:spPr>
          <a:xfrm rot="-3900000">
            <a:off x="6099175" y="4249738"/>
            <a:ext cx="0" cy="60325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362" name="Line 360"/>
          <p:cNvSpPr/>
          <p:nvPr/>
        </p:nvSpPr>
        <p:spPr>
          <a:xfrm rot="-3600000">
            <a:off x="6121400" y="4210050"/>
            <a:ext cx="0" cy="58738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363" name="Line 361"/>
          <p:cNvSpPr/>
          <p:nvPr/>
        </p:nvSpPr>
        <p:spPr>
          <a:xfrm rot="-3300000">
            <a:off x="6143625" y="4165600"/>
            <a:ext cx="0" cy="58738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364" name="Line 362"/>
          <p:cNvSpPr/>
          <p:nvPr/>
        </p:nvSpPr>
        <p:spPr>
          <a:xfrm rot="3300000">
            <a:off x="7021513" y="4168775"/>
            <a:ext cx="0" cy="58738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365" name="Line 363"/>
          <p:cNvSpPr/>
          <p:nvPr/>
        </p:nvSpPr>
        <p:spPr>
          <a:xfrm rot="3600000">
            <a:off x="7042150" y="4203700"/>
            <a:ext cx="0" cy="60325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366" name="Line 364"/>
          <p:cNvSpPr/>
          <p:nvPr/>
        </p:nvSpPr>
        <p:spPr>
          <a:xfrm rot="3900000">
            <a:off x="7067550" y="4244975"/>
            <a:ext cx="0" cy="58738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367" name="Line 365"/>
          <p:cNvSpPr/>
          <p:nvPr/>
        </p:nvSpPr>
        <p:spPr>
          <a:xfrm rot="4200000">
            <a:off x="7085013" y="4291013"/>
            <a:ext cx="0" cy="58737"/>
          </a:xfrm>
          <a:prstGeom prst="line">
            <a:avLst/>
          </a:prstGeom>
          <a:ln w="63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368" name="Line 366"/>
          <p:cNvSpPr/>
          <p:nvPr/>
        </p:nvSpPr>
        <p:spPr>
          <a:xfrm rot="4500000">
            <a:off x="7067550" y="4310063"/>
            <a:ext cx="0" cy="136525"/>
          </a:xfrm>
          <a:prstGeom prst="line">
            <a:avLst/>
          </a:prstGeom>
          <a:ln w="952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369" name="Text Box 367"/>
          <p:cNvSpPr txBox="1"/>
          <p:nvPr/>
        </p:nvSpPr>
        <p:spPr>
          <a:xfrm>
            <a:off x="6345238" y="3708400"/>
            <a:ext cx="477837" cy="274638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sz="1200" dirty="0">
                <a:solidFill>
                  <a:srgbClr val="0000FF"/>
                </a:solidFill>
                <a:latin typeface=".VnTime" pitchFamily="34" charset="0"/>
              </a:rPr>
              <a:t>0</a:t>
            </a:r>
            <a:endParaRPr sz="1200" dirty="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9370" name="Text Box 368"/>
          <p:cNvSpPr txBox="1"/>
          <p:nvPr/>
        </p:nvSpPr>
        <p:spPr>
          <a:xfrm rot="1500000">
            <a:off x="6635750" y="3773488"/>
            <a:ext cx="477838" cy="276225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sz="1200" dirty="0">
                <a:solidFill>
                  <a:srgbClr val="0000FF"/>
                </a:solidFill>
                <a:latin typeface=".VnTime" pitchFamily="34" charset="0"/>
              </a:rPr>
              <a:t>2</a:t>
            </a:r>
            <a:endParaRPr sz="1200" dirty="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9371" name="Text Box 369"/>
          <p:cNvSpPr txBox="1"/>
          <p:nvPr/>
        </p:nvSpPr>
        <p:spPr>
          <a:xfrm rot="3000000">
            <a:off x="6854825" y="3946525"/>
            <a:ext cx="471488" cy="274638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sz="1200" dirty="0">
                <a:solidFill>
                  <a:srgbClr val="0000FF"/>
                </a:solidFill>
                <a:latin typeface=".VnTime" pitchFamily="34" charset="0"/>
              </a:rPr>
              <a:t>4</a:t>
            </a:r>
            <a:endParaRPr sz="1200" dirty="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9372" name="Text Box 370"/>
          <p:cNvSpPr txBox="1"/>
          <p:nvPr/>
        </p:nvSpPr>
        <p:spPr>
          <a:xfrm rot="4500000">
            <a:off x="6985000" y="4194175"/>
            <a:ext cx="474663" cy="274638"/>
          </a:xfrm>
          <a:prstGeom prst="rect">
            <a:avLst/>
          </a:prstGeom>
          <a:noFill/>
          <a:ln w="12700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sz="1200" dirty="0">
                <a:solidFill>
                  <a:srgbClr val="0000FF"/>
                </a:solidFill>
                <a:latin typeface=".VnTime" pitchFamily="34" charset="0"/>
              </a:rPr>
              <a:t>6</a:t>
            </a:r>
            <a:endParaRPr sz="1200" dirty="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9373" name="Text Box 371"/>
          <p:cNvSpPr txBox="1"/>
          <p:nvPr/>
        </p:nvSpPr>
        <p:spPr>
          <a:xfrm>
            <a:off x="6175375" y="4138613"/>
            <a:ext cx="823913" cy="311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sz="2400" dirty="0">
                <a:solidFill>
                  <a:srgbClr val="0000FF"/>
                </a:solidFill>
                <a:latin typeface=".VnTime" pitchFamily="34" charset="0"/>
              </a:rPr>
              <a:t>mA</a:t>
            </a:r>
            <a:endParaRPr sz="2400" dirty="0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101748" name="Line 372"/>
          <p:cNvSpPr/>
          <p:nvPr/>
        </p:nvSpPr>
        <p:spPr>
          <a:xfrm rot="5400000">
            <a:off x="5995988" y="4548188"/>
            <a:ext cx="1171575" cy="0"/>
          </a:xfrm>
          <a:prstGeom prst="line">
            <a:avLst/>
          </a:prstGeom>
          <a:ln w="57150" cap="flat" cmpd="sng">
            <a:solidFill>
              <a:srgbClr val="FF3300"/>
            </a:solidFill>
            <a:prstDash val="solid"/>
            <a:headEnd type="stealth" w="sm" len="lg"/>
            <a:tailEnd type="none" w="sm" len="lg"/>
          </a:ln>
        </p:spPr>
      </p:sp>
      <p:sp>
        <p:nvSpPr>
          <p:cNvPr id="9375" name="Oval 373"/>
          <p:cNvSpPr/>
          <p:nvPr/>
        </p:nvSpPr>
        <p:spPr>
          <a:xfrm>
            <a:off x="6559550" y="4475163"/>
            <a:ext cx="66675" cy="66675"/>
          </a:xfrm>
          <a:prstGeom prst="ellipse">
            <a:avLst/>
          </a:prstGeom>
          <a:solidFill>
            <a:srgbClr val="0000FF"/>
          </a:solidFill>
          <a:ln w="6350" cap="flat" cmpd="sng">
            <a:solidFill>
              <a:srgbClr val="FF00FF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9376" name="AutoShape 374"/>
          <p:cNvSpPr/>
          <p:nvPr/>
        </p:nvSpPr>
        <p:spPr>
          <a:xfrm rot="10800000">
            <a:off x="5957888" y="3903663"/>
            <a:ext cx="1270000" cy="1190625"/>
          </a:xfrm>
          <a:custGeom>
            <a:avLst/>
            <a:gdLst>
              <a:gd name="txL" fmla="*/ 145 w 21600"/>
              <a:gd name="txT" fmla="*/ 0 h 21600"/>
              <a:gd name="txR" fmla="*/ 21455 w 21600"/>
              <a:gd name="txB" fmla="*/ 11096 h 21600"/>
            </a:gdLst>
            <a:ahLst/>
            <a:cxnLst>
              <a:cxn ang="0">
                <a:pos x="2147483647" y="0"/>
              </a:cxn>
              <a:cxn ang="0">
                <a:pos x="921779112" y="1687533005"/>
              </a:cxn>
              <a:cxn ang="0">
                <a:pos x="2147483647" y="1505479167"/>
              </a:cxn>
              <a:cxn ang="0">
                <a:pos x="2147483647" y="1687533005"/>
              </a:cxn>
            </a:cxnLst>
            <a:rect l="txL" t="txT" r="txR" b="txB"/>
            <a:pathLst>
              <a:path w="21600" h="21600">
                <a:moveTo>
                  <a:pt x="9000" y="10592"/>
                </a:moveTo>
                <a:cubicBezTo>
                  <a:pt x="9106" y="9678"/>
                  <a:pt x="9880" y="8988"/>
                  <a:pt x="10800" y="8989"/>
                </a:cubicBezTo>
                <a:cubicBezTo>
                  <a:pt x="11719" y="8989"/>
                  <a:pt x="12493" y="9678"/>
                  <a:pt x="12599" y="10592"/>
                </a:cubicBezTo>
                <a:lnTo>
                  <a:pt x="21528" y="9560"/>
                </a:lnTo>
                <a:cubicBezTo>
                  <a:pt x="20898" y="4111"/>
                  <a:pt x="16285" y="-1"/>
                  <a:pt x="10799" y="0"/>
                </a:cubicBezTo>
                <a:cubicBezTo>
                  <a:pt x="5314" y="0"/>
                  <a:pt x="701" y="4111"/>
                  <a:pt x="71" y="9560"/>
                </a:cubicBezTo>
                <a:lnTo>
                  <a:pt x="9000" y="10592"/>
                </a:lnTo>
                <a:close/>
              </a:path>
            </a:pathLst>
          </a:custGeom>
          <a:solidFill>
            <a:srgbClr val="FFFFCC">
              <a:alpha val="100000"/>
            </a:srgbClr>
          </a:solidFill>
          <a:ln w="3175">
            <a:noFill/>
          </a:ln>
        </p:spPr>
        <p:txBody>
          <a:bodyPr/>
          <a:p>
            <a:endParaRPr lang="en-US"/>
          </a:p>
        </p:txBody>
      </p:sp>
      <p:sp>
        <p:nvSpPr>
          <p:cNvPr id="9377" name="Text Box 375"/>
          <p:cNvSpPr txBox="1"/>
          <p:nvPr/>
        </p:nvSpPr>
        <p:spPr>
          <a:xfrm>
            <a:off x="5853113" y="4437063"/>
            <a:ext cx="608012" cy="2143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sz="800" dirty="0">
                <a:solidFill>
                  <a:srgbClr val="0000FF"/>
                </a:solidFill>
                <a:latin typeface="Arial" panose="020B0604020202020204" pitchFamily="34" charset="0"/>
              </a:rPr>
              <a:t>0:6</a:t>
            </a:r>
            <a:r>
              <a:rPr sz="800" dirty="0">
                <a:solidFill>
                  <a:srgbClr val="FF3300"/>
                </a:solidFill>
                <a:latin typeface="Arial" panose="020B0604020202020204" pitchFamily="34" charset="0"/>
              </a:rPr>
              <a:t> mA</a:t>
            </a:r>
            <a:endParaRPr sz="800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9378" name="Rectangle 376"/>
          <p:cNvSpPr/>
          <p:nvPr/>
        </p:nvSpPr>
        <p:spPr>
          <a:xfrm>
            <a:off x="5711825" y="4630738"/>
            <a:ext cx="1728788" cy="688975"/>
          </a:xfrm>
          <a:prstGeom prst="rect">
            <a:avLst/>
          </a:prstGeom>
          <a:solidFill>
            <a:schemeClr val="bg1"/>
          </a:solidFill>
          <a:ln w="57150">
            <a:noFill/>
          </a:ln>
        </p:spPr>
        <p:txBody>
          <a:bodyPr wrap="none" anchor="ctr"/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9379" name="Rectangle 377"/>
          <p:cNvSpPr/>
          <p:nvPr/>
        </p:nvSpPr>
        <p:spPr>
          <a:xfrm>
            <a:off x="5697538" y="3646488"/>
            <a:ext cx="1778000" cy="990600"/>
          </a:xfrm>
          <a:prstGeom prst="rect">
            <a:avLst/>
          </a:prstGeom>
          <a:noFill/>
          <a:ln w="28575" cap="flat" cmpd="sng">
            <a:solidFill>
              <a:srgbClr val="00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endParaRPr sz="3200" dirty="0">
              <a:latin typeface="Arial" panose="020B0604020202020204" pitchFamily="34" charset="0"/>
            </a:endParaRPr>
          </a:p>
        </p:txBody>
      </p:sp>
      <p:sp>
        <p:nvSpPr>
          <p:cNvPr id="9380" name="Rectangle 378"/>
          <p:cNvSpPr/>
          <p:nvPr/>
        </p:nvSpPr>
        <p:spPr>
          <a:xfrm>
            <a:off x="5610225" y="3582988"/>
            <a:ext cx="1944688" cy="1752600"/>
          </a:xfrm>
          <a:prstGeom prst="rect">
            <a:avLst/>
          </a:prstGeom>
          <a:noFill/>
          <a:ln w="57150" cap="flat" cmpd="thickThin">
            <a:solidFill>
              <a:srgbClr val="6633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dirty="0">
              <a:latin typeface="Arial" panose="020B0604020202020204" pitchFamily="34" charset="0"/>
            </a:endParaRPr>
          </a:p>
        </p:txBody>
      </p:sp>
      <p:pic>
        <p:nvPicPr>
          <p:cNvPr id="9381" name="Picture 379" descr="j030084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72275" y="4686300"/>
            <a:ext cx="720725" cy="60801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382" name="AutoShape 380"/>
          <p:cNvSpPr/>
          <p:nvPr/>
        </p:nvSpPr>
        <p:spPr>
          <a:xfrm>
            <a:off x="6540500" y="4754563"/>
            <a:ext cx="79375" cy="79375"/>
          </a:xfrm>
          <a:custGeom>
            <a:avLst/>
            <a:gdLst>
              <a:gd name="txL" fmla="*/ 3163 w 21600"/>
              <a:gd name="txT" fmla="*/ 3163 h 21600"/>
              <a:gd name="txR" fmla="*/ 18437 w 21600"/>
              <a:gd name="txB" fmla="*/ 18437 h 21600"/>
            </a:gdLst>
            <a:ahLst/>
            <a:cxnLst>
              <a:cxn ang="0">
                <a:pos x="535943" y="0"/>
              </a:cxn>
              <a:cxn ang="0">
                <a:pos x="156957" y="156957"/>
              </a:cxn>
              <a:cxn ang="0">
                <a:pos x="0" y="535943"/>
              </a:cxn>
              <a:cxn ang="0">
                <a:pos x="156957" y="914918"/>
              </a:cxn>
              <a:cxn ang="0">
                <a:pos x="535943" y="1071875"/>
              </a:cxn>
              <a:cxn ang="0">
                <a:pos x="914918" y="914918"/>
              </a:cxn>
              <a:cxn ang="0">
                <a:pos x="1071875" y="535943"/>
              </a:cxn>
              <a:cxn ang="0">
                <a:pos x="914918" y="156957"/>
              </a:cxn>
            </a:cxnLst>
            <a:rect l="txL" t="txT" r="txR" b="txB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6647" y="13593"/>
                </a:moveTo>
                <a:cubicBezTo>
                  <a:pt x="17063" y="12720"/>
                  <a:pt x="17280" y="11766"/>
                  <a:pt x="17280" y="10800"/>
                </a:cubicBezTo>
                <a:cubicBezTo>
                  <a:pt x="17280" y="7221"/>
                  <a:pt x="14378" y="4320"/>
                  <a:pt x="10800" y="4320"/>
                </a:cubicBezTo>
                <a:cubicBezTo>
                  <a:pt x="9833" y="4319"/>
                  <a:pt x="8879" y="4536"/>
                  <a:pt x="8006" y="4952"/>
                </a:cubicBezTo>
                <a:lnTo>
                  <a:pt x="16647" y="13593"/>
                </a:lnTo>
                <a:close/>
                <a:moveTo>
                  <a:pt x="4952" y="8006"/>
                </a:moveTo>
                <a:cubicBezTo>
                  <a:pt x="4536" y="8879"/>
                  <a:pt x="4320" y="9833"/>
                  <a:pt x="4320" y="10799"/>
                </a:cubicBezTo>
                <a:cubicBezTo>
                  <a:pt x="4320" y="14378"/>
                  <a:pt x="7221" y="17280"/>
                  <a:pt x="10800" y="17280"/>
                </a:cubicBezTo>
                <a:cubicBezTo>
                  <a:pt x="11766" y="17280"/>
                  <a:pt x="12720" y="17063"/>
                  <a:pt x="13593" y="16647"/>
                </a:cubicBezTo>
                <a:lnTo>
                  <a:pt x="4952" y="8006"/>
                </a:lnTo>
                <a:close/>
              </a:path>
            </a:pathLst>
          </a:custGeom>
          <a:solidFill>
            <a:srgbClr val="FF3300">
              <a:alpha val="100000"/>
            </a:srgbClr>
          </a:solidFill>
          <a:ln w="9525" cap="flat" cmpd="sng">
            <a:solidFill>
              <a:schemeClr val="tx1">
                <a:alpha val="10000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grpSp>
        <p:nvGrpSpPr>
          <p:cNvPr id="9383" name="Group 381"/>
          <p:cNvGrpSpPr/>
          <p:nvPr/>
        </p:nvGrpSpPr>
        <p:grpSpPr>
          <a:xfrm>
            <a:off x="6511925" y="4730750"/>
            <a:ext cx="136525" cy="63500"/>
            <a:chOff x="2838" y="2415"/>
            <a:chExt cx="86" cy="40"/>
          </a:xfrm>
        </p:grpSpPr>
        <p:sp>
          <p:nvSpPr>
            <p:cNvPr id="9391" name="Arc 382"/>
            <p:cNvSpPr/>
            <p:nvPr/>
          </p:nvSpPr>
          <p:spPr>
            <a:xfrm flipV="1">
              <a:off x="2841" y="2415"/>
              <a:ext cx="80" cy="4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pathLst>
                <a:path w="42223" h="21600" fill="none">
                  <a:moveTo>
                    <a:pt x="42223" y="3121"/>
                  </a:moveTo>
                  <a:cubicBezTo>
                    <a:pt x="40673" y="13732"/>
                    <a:pt x="31573" y="21599"/>
                    <a:pt x="20850" y="21600"/>
                  </a:cubicBezTo>
                  <a:cubicBezTo>
                    <a:pt x="11093" y="21600"/>
                    <a:pt x="2548" y="15059"/>
                    <a:pt x="-1" y="5642"/>
                  </a:cubicBezTo>
                </a:path>
                <a:path w="42223" h="21600" stroke="0">
                  <a:moveTo>
                    <a:pt x="42223" y="3121"/>
                  </a:moveTo>
                  <a:cubicBezTo>
                    <a:pt x="40673" y="13732"/>
                    <a:pt x="31573" y="21599"/>
                    <a:pt x="20850" y="21600"/>
                  </a:cubicBezTo>
                  <a:cubicBezTo>
                    <a:pt x="11093" y="21600"/>
                    <a:pt x="2548" y="15059"/>
                    <a:pt x="-1" y="5642"/>
                  </a:cubicBezTo>
                  <a:lnTo>
                    <a:pt x="20850" y="0"/>
                  </a:lnTo>
                  <a:lnTo>
                    <a:pt x="42223" y="3121"/>
                  </a:lnTo>
                  <a:close/>
                </a:path>
              </a:pathLst>
            </a:custGeom>
            <a:noFill/>
            <a:ln w="6350" cap="flat" cmpd="sng">
              <a:solidFill>
                <a:srgbClr val="0000FF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392" name="Freeform 383"/>
            <p:cNvSpPr/>
            <p:nvPr/>
          </p:nvSpPr>
          <p:spPr>
            <a:xfrm>
              <a:off x="2838" y="2438"/>
              <a:ext cx="12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1" y="0"/>
                </a:cxn>
              </a:cxnLst>
              <a:pathLst>
                <a:path w="48" h="48">
                  <a:moveTo>
                    <a:pt x="0" y="0"/>
                  </a:moveTo>
                  <a:lnTo>
                    <a:pt x="0" y="48"/>
                  </a:lnTo>
                  <a:lnTo>
                    <a:pt x="48" y="0"/>
                  </a:lnTo>
                </a:path>
              </a:pathLst>
            </a:custGeom>
            <a:noFill/>
            <a:ln w="6350" cap="flat" cmpd="sng">
              <a:solidFill>
                <a:srgbClr val="0000FF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9393" name="Freeform 384"/>
            <p:cNvSpPr/>
            <p:nvPr/>
          </p:nvSpPr>
          <p:spPr>
            <a:xfrm>
              <a:off x="2912" y="2442"/>
              <a:ext cx="12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1" y="0"/>
                </a:cxn>
              </a:cxnLst>
              <a:pathLst>
                <a:path w="48" h="48">
                  <a:moveTo>
                    <a:pt x="0" y="0"/>
                  </a:moveTo>
                  <a:lnTo>
                    <a:pt x="48" y="48"/>
                  </a:lnTo>
                  <a:lnTo>
                    <a:pt x="48" y="0"/>
                  </a:lnTo>
                </a:path>
              </a:pathLst>
            </a:custGeom>
            <a:noFill/>
            <a:ln w="6350" cap="flat" cmpd="sng">
              <a:solidFill>
                <a:srgbClr val="0000FF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sp>
        <p:nvSpPr>
          <p:cNvPr id="9384" name="AutoShape 386" descr="Brown marble"/>
          <p:cNvSpPr/>
          <p:nvPr/>
        </p:nvSpPr>
        <p:spPr>
          <a:xfrm>
            <a:off x="1409700" y="5559425"/>
            <a:ext cx="639763" cy="411163"/>
          </a:xfrm>
          <a:custGeom>
            <a:avLst/>
            <a:gdLst>
              <a:gd name="txL" fmla="*/ 0 w 21600"/>
              <a:gd name="txT" fmla="*/ 0 h 21600"/>
              <a:gd name="txR" fmla="*/ 21600 w 21600"/>
              <a:gd name="txB" fmla="*/ 7713 h 21600"/>
            </a:gdLst>
            <a:ahLst/>
            <a:cxnLst>
              <a:cxn ang="0">
                <a:pos x="280621229" y="0"/>
              </a:cxn>
              <a:cxn ang="0">
                <a:pos x="70154870" y="74490953"/>
              </a:cxn>
              <a:cxn ang="0">
                <a:pos x="280621229" y="37245657"/>
              </a:cxn>
              <a:cxn ang="0">
                <a:pos x="491086729" y="74490953"/>
              </a:cxn>
            </a:cxnLst>
            <a:rect l="txL" t="txT" r="txR" b="txB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399"/>
                  <a:pt x="16199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lnTo>
                  <a:pt x="5400" y="10800"/>
                </a:lnTo>
                <a:close/>
              </a:path>
            </a:pathLst>
          </a:custGeom>
          <a:blipFill rotWithShape="1">
            <a:blip r:embed="rId5"/>
          </a:blipFill>
          <a:ln w="9525" cap="flat" cmpd="sng">
            <a:prstDash val="solid"/>
            <a:headEnd type="none" w="med" len="med"/>
            <a:tailEnd type="none" w="med" len="med"/>
          </a:ln>
          <a:scene3d>
            <a:camera prst="legacyObliqueTopRight">
              <a:rot lat="16200000" lon="0" rev="0"/>
            </a:camera>
            <a:lightRig rig="legacyFlat3" dir="b"/>
          </a:scene3d>
          <a:sp3d extrusionH="163500" prstMaterial="legacyMatte">
            <a:bevelT w="13500" h="13500" prst="angle"/>
            <a:bevelB w="13500" h="13500" prst="angle"/>
            <a:extrusionClr>
              <a:srgbClr val="663300"/>
            </a:extrusionClr>
          </a:sp3d>
        </p:spPr>
        <p:txBody>
          <a:bodyPr/>
          <a:p>
            <a:endParaRPr lang="en-US"/>
          </a:p>
        </p:txBody>
      </p:sp>
      <p:sp>
        <p:nvSpPr>
          <p:cNvPr id="101763" name="Oval 387"/>
          <p:cNvSpPr/>
          <p:nvPr/>
        </p:nvSpPr>
        <p:spPr>
          <a:xfrm>
            <a:off x="1571625" y="5462588"/>
            <a:ext cx="320675" cy="127000"/>
          </a:xfrm>
          <a:prstGeom prst="ellipse">
            <a:avLst/>
          </a:prstGeom>
          <a:solidFill>
            <a:schemeClr val="accent1"/>
          </a:solidFill>
          <a:ln w="9525" cap="flat" cmpd="sng">
            <a:prstDash val="solid"/>
            <a:headEnd type="none" w="med" len="med"/>
            <a:tailEnd type="none" w="med" len="med"/>
          </a:ln>
          <a:scene3d>
            <a:camera prst="legacyObliqueTopRight">
              <a:rot lat="16200000" lon="0" rev="0"/>
            </a:camera>
            <a:lightRig rig="legacyFlat1" dir="t"/>
          </a:scene3d>
          <a:sp3d extrusionH="227000" prstMaterial="legacyMetal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9386" name="AutoShape 388" descr="Brown marble"/>
          <p:cNvSpPr/>
          <p:nvPr/>
        </p:nvSpPr>
        <p:spPr>
          <a:xfrm rot="10800000">
            <a:off x="1411288" y="5556250"/>
            <a:ext cx="639762" cy="411163"/>
          </a:xfrm>
          <a:custGeom>
            <a:avLst/>
            <a:gdLst>
              <a:gd name="txL" fmla="*/ 0 w 21600"/>
              <a:gd name="txT" fmla="*/ 0 h 21600"/>
              <a:gd name="txR" fmla="*/ 21600 w 21600"/>
              <a:gd name="txB" fmla="*/ 7713 h 21600"/>
            </a:gdLst>
            <a:ahLst/>
            <a:cxnLst>
              <a:cxn ang="0">
                <a:pos x="280619487" y="0"/>
              </a:cxn>
              <a:cxn ang="0">
                <a:pos x="70154642" y="74490953"/>
              </a:cxn>
              <a:cxn ang="0">
                <a:pos x="280619487" y="37245657"/>
              </a:cxn>
              <a:cxn ang="0">
                <a:pos x="491084332" y="74490953"/>
              </a:cxn>
            </a:cxnLst>
            <a:rect l="txL" t="txT" r="txR" b="txB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399"/>
                  <a:pt x="16199" y="7817"/>
                  <a:pt x="16200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lnTo>
                  <a:pt x="5400" y="10800"/>
                </a:lnTo>
                <a:close/>
              </a:path>
            </a:pathLst>
          </a:custGeom>
          <a:blipFill rotWithShape="1">
            <a:blip r:embed="rId5"/>
          </a:blipFill>
          <a:ln w="9525" cap="flat" cmpd="sng">
            <a:prstDash val="solid"/>
            <a:headEnd type="none" w="med" len="med"/>
            <a:tailEnd type="none" w="med" len="med"/>
          </a:ln>
          <a:scene3d>
            <a:camera prst="legacyObliqueTopRight">
              <a:rot lat="16200000" lon="0" rev="0"/>
            </a:camera>
            <a:lightRig rig="legacyFlat3" dir="b"/>
          </a:scene3d>
          <a:sp3d extrusionH="163500" prstMaterial="legacyMatte">
            <a:bevelT w="13500" h="13500" prst="angle"/>
            <a:bevelB w="13500" h="13500" prst="angle"/>
            <a:extrusionClr>
              <a:srgbClr val="663300"/>
            </a:extrusionClr>
          </a:sp3d>
        </p:spPr>
        <p:txBody>
          <a:bodyPr/>
          <a:p>
            <a:endParaRPr lang="en-US"/>
          </a:p>
        </p:txBody>
      </p:sp>
      <p:sp>
        <p:nvSpPr>
          <p:cNvPr id="9387" name="Oval 389"/>
          <p:cNvSpPr/>
          <p:nvPr/>
        </p:nvSpPr>
        <p:spPr>
          <a:xfrm>
            <a:off x="1443038" y="5719763"/>
            <a:ext cx="76200" cy="76200"/>
          </a:xfrm>
          <a:prstGeom prst="ellipse">
            <a:avLst/>
          </a:prstGeom>
          <a:solidFill>
            <a:srgbClr val="FF00FF"/>
          </a:solidFill>
          <a:ln w="9525" cap="flat" cmpd="sng">
            <a:prstDash val="solid"/>
            <a:headEnd type="none" w="med" len="med"/>
            <a:tailEnd type="none" w="med" len="med"/>
          </a:ln>
          <a:scene3d>
            <a:camera prst="legacyObliqueTopRight">
              <a:rot lat="16200000" lon="0" rev="0"/>
            </a:camera>
            <a:lightRig rig="legacyFlat3" dir="b"/>
          </a:scene3d>
          <a:sp3d prstMaterial="legacyMatte">
            <a:bevelT w="13500" h="13500" prst="angle"/>
            <a:bevelB w="13500" h="13500" prst="angle"/>
            <a:extrusionClr>
              <a:srgbClr val="FF00FF"/>
            </a:extrusionClr>
          </a:sp3d>
        </p:spPr>
        <p:txBody>
          <a:bodyPr wrap="none" anchor="ctr">
            <a:flatTx/>
          </a:bodyPr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9388" name="Oval 390"/>
          <p:cNvSpPr/>
          <p:nvPr/>
        </p:nvSpPr>
        <p:spPr>
          <a:xfrm>
            <a:off x="1928813" y="5710238"/>
            <a:ext cx="76200" cy="76200"/>
          </a:xfrm>
          <a:prstGeom prst="ellipse">
            <a:avLst/>
          </a:prstGeom>
          <a:solidFill>
            <a:srgbClr val="FF00FF"/>
          </a:solidFill>
          <a:ln w="9525" cap="flat" cmpd="sng">
            <a:prstDash val="solid"/>
            <a:headEnd type="none" w="med" len="med"/>
            <a:tailEnd type="none" w="med" len="med"/>
          </a:ln>
          <a:scene3d>
            <a:camera prst="legacyObliqueTopRight">
              <a:rot lat="16200000" lon="0" rev="0"/>
            </a:camera>
            <a:lightRig rig="legacyFlat3" dir="b"/>
          </a:scene3d>
          <a:sp3d prstMaterial="legacyMatte">
            <a:bevelT w="13500" h="13500" prst="angle"/>
            <a:bevelB w="13500" h="13500" prst="angle"/>
            <a:extrusionClr>
              <a:srgbClr val="FF00FF"/>
            </a:extrusionClr>
          </a:sp3d>
        </p:spPr>
        <p:txBody>
          <a:bodyPr wrap="none" anchor="ctr">
            <a:flatTx/>
          </a:bodyPr>
          <a:p>
            <a:endParaRPr dirty="0">
              <a:latin typeface="Arial" panose="020B0604020202020204" pitchFamily="34" charset="0"/>
            </a:endParaRPr>
          </a:p>
        </p:txBody>
      </p:sp>
      <p:sp>
        <p:nvSpPr>
          <p:cNvPr id="101769" name="Text Box 393"/>
          <p:cNvSpPr txBox="1"/>
          <p:nvPr/>
        </p:nvSpPr>
        <p:spPr>
          <a:xfrm>
            <a:off x="1828800" y="6248400"/>
            <a:ext cx="58674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Thay đổi B</a:t>
            </a:r>
            <a:r>
              <a:rPr lang="vi-VN" altLang="x-none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thay đổi cường độ dòng điện</a:t>
            </a:r>
            <a:endParaRPr sz="24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17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17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17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1000" fill="hold"/>
                                        <p:tgtEl>
                                          <p:spTgt spid="101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5" dur="1000" fill="hold"/>
                                        <p:tgtEl>
                                          <p:spTgt spid="101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17" dur="500" fill="hold"/>
                                        <p:tgtEl>
                                          <p:spTgt spid="10149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80000">
                                      <p:cBhvr>
                                        <p:cTn id="19" dur="500" fill="hold"/>
                                        <p:tgtEl>
                                          <p:spTgt spid="1014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1.85185E-6 L 2.77778E-7 0.02593 " pathEditMode="relative" rAng="0" ptsTypes="AA">
                                      <p:cBhvr>
                                        <p:cTn id="23" dur="500" fill="hold"/>
                                        <p:tgtEl>
                                          <p:spTgt spid="1017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3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840000">
                                      <p:cBhvr>
                                        <p:cTn id="25" dur="500" fill="hold"/>
                                        <p:tgtEl>
                                          <p:spTgt spid="1017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840000">
                                      <p:cBhvr>
                                        <p:cTn id="28" dur="100" fill="hold"/>
                                        <p:tgtEl>
                                          <p:spTgt spid="1017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1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"/>
                                        <p:tgtEl>
                                          <p:spTgt spid="101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3.7037E-7 L 0.12257 -3.7037E-7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1016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00" y="0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500000">
                                      <p:cBhvr>
                                        <p:cTn id="40" dur="2000" fill="hold"/>
                                        <p:tgtEl>
                                          <p:spTgt spid="1017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1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01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01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1500000">
                                      <p:cBhvr>
                                        <p:cTn id="52" dur="100" fill="hold"/>
                                        <p:tgtEl>
                                          <p:spTgt spid="1017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503" grpId="0" animBg="1"/>
      <p:bldP spid="101504" grpId="0" animBg="1"/>
      <p:bldP spid="101692" grpId="0" animBg="1"/>
      <p:bldP spid="101763" grpId="0" animBg="1"/>
      <p:bldP spid="10176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0"/>
            <a:ext cx="9144000" cy="533400"/>
          </a:xfrm>
          <a:prstGeom prst="rect">
            <a:avLst/>
          </a:prstGeom>
          <a:gradFill rotWithShape="1">
            <a:gsLst>
              <a:gs pos="0">
                <a:srgbClr val="0000FF"/>
              </a:gs>
              <a:gs pos="50000">
                <a:schemeClr val="bg1"/>
              </a:gs>
              <a:gs pos="100000">
                <a:srgbClr val="0000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p>
            <a:pPr algn="ctr"/>
            <a:r>
              <a:rPr sz="3500" b="1" dirty="0">
                <a:solidFill>
                  <a:schemeClr val="tx2"/>
                </a:solidFill>
                <a:latin typeface="Arial" panose="020B0604020202020204" pitchFamily="34" charset="0"/>
              </a:rPr>
              <a:t>BÀI 23: TỪ THÔNG. CẢM ỨNG ĐIỆN TỪ</a:t>
            </a:r>
            <a:endParaRPr sz="3500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10243" name="Text Box 3"/>
          <p:cNvSpPr txBox="1"/>
          <p:nvPr/>
        </p:nvSpPr>
        <p:spPr>
          <a:xfrm>
            <a:off x="0" y="609600"/>
            <a:ext cx="19812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000" b="1" dirty="0">
                <a:solidFill>
                  <a:srgbClr val="FF0000"/>
                </a:solidFill>
                <a:latin typeface="Arial" panose="020B0604020202020204" pitchFamily="34" charset="0"/>
              </a:rPr>
              <a:t>I. TỪ THÔNG</a:t>
            </a:r>
            <a:endParaRPr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0244" name="Rectangle 4"/>
          <p:cNvSpPr/>
          <p:nvPr/>
        </p:nvSpPr>
        <p:spPr>
          <a:xfrm>
            <a:off x="1828800" y="581025"/>
            <a:ext cx="1676400" cy="406400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20000"/>
              </a:spcBef>
            </a:pPr>
            <a:r>
              <a:rPr sz="2000" dirty="0">
                <a:solidFill>
                  <a:srgbClr val="FF0000"/>
                </a:solidFill>
                <a:latin typeface="VNI-Times" pitchFamily="2" charset="0"/>
                <a:sym typeface="Symbol" panose="05050102010706020507" pitchFamily="18" charset="2"/>
              </a:rPr>
              <a:t> = BScos</a:t>
            </a:r>
            <a:r>
              <a:rPr sz="2000" dirty="0">
                <a:latin typeface="VNI-Times" pitchFamily="2" charset="0"/>
                <a:sym typeface="Symbol" panose="05050102010706020507" pitchFamily="18" charset="2"/>
              </a:rPr>
              <a:t>   </a:t>
            </a:r>
            <a:endParaRPr sz="2000" dirty="0">
              <a:latin typeface="VNI-Times" pitchFamily="2" charset="0"/>
              <a:sym typeface="Symbol" panose="05050102010706020507" pitchFamily="18" charset="2"/>
            </a:endParaRPr>
          </a:p>
        </p:txBody>
      </p:sp>
      <p:sp>
        <p:nvSpPr>
          <p:cNvPr id="10245" name="Text Box 5"/>
          <p:cNvSpPr txBox="1"/>
          <p:nvPr/>
        </p:nvSpPr>
        <p:spPr>
          <a:xfrm>
            <a:off x="0" y="974725"/>
            <a:ext cx="50292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000" b="1" dirty="0">
                <a:solidFill>
                  <a:srgbClr val="C00000"/>
                </a:solidFill>
                <a:latin typeface="Arial" panose="020B0604020202020204" pitchFamily="34" charset="0"/>
              </a:rPr>
              <a:t>II. HIỆN TƯỢNG CẢM ỨNG ĐIỆN TỪ</a:t>
            </a:r>
            <a:endParaRPr sz="2000" b="1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10246" name="Text Box 6"/>
          <p:cNvSpPr txBox="1"/>
          <p:nvPr/>
        </p:nvSpPr>
        <p:spPr>
          <a:xfrm>
            <a:off x="228600" y="1295400"/>
            <a:ext cx="22098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000" dirty="0">
                <a:solidFill>
                  <a:srgbClr val="C00000"/>
                </a:solidFill>
                <a:latin typeface="Arial" panose="020B0604020202020204" pitchFamily="34" charset="0"/>
              </a:rPr>
              <a:t>1. Thí nghiệm:</a:t>
            </a:r>
            <a:endParaRPr sz="2000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10247" name="Text Box 7"/>
          <p:cNvSpPr txBox="1"/>
          <p:nvPr/>
        </p:nvSpPr>
        <p:spPr>
          <a:xfrm>
            <a:off x="381000" y="1584325"/>
            <a:ext cx="22098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000" dirty="0">
                <a:solidFill>
                  <a:srgbClr val="C00000"/>
                </a:solidFill>
                <a:latin typeface="Arial" panose="020B0604020202020204" pitchFamily="34" charset="0"/>
              </a:rPr>
              <a:t>a. Thí nghiệm 1:</a:t>
            </a:r>
            <a:endParaRPr sz="2000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88072" name="Text Box 8"/>
          <p:cNvSpPr txBox="1"/>
          <p:nvPr/>
        </p:nvSpPr>
        <p:spPr>
          <a:xfrm>
            <a:off x="381000" y="1889125"/>
            <a:ext cx="22098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000" dirty="0">
                <a:solidFill>
                  <a:srgbClr val="C00000"/>
                </a:solidFill>
                <a:latin typeface="Arial" panose="020B0604020202020204" pitchFamily="34" charset="0"/>
              </a:rPr>
              <a:t>b. Thí nghiệm 2:</a:t>
            </a:r>
            <a:endParaRPr sz="2000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10249" name="Text Box 9"/>
          <p:cNvSpPr txBox="1"/>
          <p:nvPr/>
        </p:nvSpPr>
        <p:spPr>
          <a:xfrm>
            <a:off x="2514600" y="1600200"/>
            <a:ext cx="47244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000" dirty="0">
                <a:latin typeface="Arial" panose="020B0604020202020204" pitchFamily="34" charset="0"/>
              </a:rPr>
              <a:t>Thay đổi B để từ thông thay đổi</a:t>
            </a:r>
            <a:endParaRPr sz="2000" dirty="0">
              <a:latin typeface="Arial" panose="020B0604020202020204" pitchFamily="34" charset="0"/>
            </a:endParaRPr>
          </a:p>
        </p:txBody>
      </p:sp>
      <p:sp>
        <p:nvSpPr>
          <p:cNvPr id="88074" name="Text Box 10"/>
          <p:cNvSpPr txBox="1"/>
          <p:nvPr/>
        </p:nvSpPr>
        <p:spPr>
          <a:xfrm>
            <a:off x="2514600" y="1905000"/>
            <a:ext cx="47244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000" dirty="0">
                <a:latin typeface="Arial" panose="020B0604020202020204" pitchFamily="34" charset="0"/>
              </a:rPr>
              <a:t>Thay đổi S để từ thông thay đổi</a:t>
            </a:r>
            <a:endParaRPr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2">
                                            <p:txEl>
                                              <p:charRg st="0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8072">
                                            <p:txEl>
                                              <p:charRg st="0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8072">
                                            <p:txEl>
                                              <p:charRg st="0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8072">
                                            <p:txEl>
                                              <p:charRg st="0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880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880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880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74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7105</Words>
  <Application>WPS Presentation</Application>
  <PresentationFormat>On-screen Show (4:3)</PresentationFormat>
  <Paragraphs>501</Paragraphs>
  <Slides>23</Slides>
  <Notes>4</Notes>
  <HiddenSlides>0</HiddenSlides>
  <MMClips>0</MMClips>
  <ScaleCrop>false</ScaleCrop>
  <HeadingPairs>
    <vt:vector size="8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29</vt:i4>
      </vt:variant>
      <vt:variant>
        <vt:lpstr>幻灯片标题</vt:lpstr>
      </vt:variant>
      <vt:variant>
        <vt:i4>23</vt:i4>
      </vt:variant>
    </vt:vector>
  </HeadingPairs>
  <TitlesOfParts>
    <vt:vector size="67" baseType="lpstr">
      <vt:lpstr>Arial</vt:lpstr>
      <vt:lpstr>SimSun</vt:lpstr>
      <vt:lpstr>Wingdings</vt:lpstr>
      <vt:lpstr>Tahoma</vt:lpstr>
      <vt:lpstr>VNI-Times</vt:lpstr>
      <vt:lpstr>Segoe Print</vt:lpstr>
      <vt:lpstr>Symbol</vt:lpstr>
      <vt:lpstr>.VnTime</vt:lpstr>
      <vt:lpstr>Times New Roman</vt:lpstr>
      <vt:lpstr>.VnBodoniH</vt:lpstr>
      <vt:lpstr>.VnTimeH</vt:lpstr>
      <vt:lpstr>Microsoft YaHei</vt:lpstr>
      <vt:lpstr>Arial Unicode MS</vt:lpstr>
      <vt:lpstr>.VnTifani HeavyH</vt:lpstr>
      <vt:lpstr>Default Design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Equation.3</vt:lpstr>
      <vt:lpstr>Equation.3</vt:lpstr>
      <vt:lpstr>Equation.3</vt:lpstr>
      <vt:lpstr>Equation.3</vt:lpstr>
      <vt:lpstr>Equation.3</vt:lpstr>
      <vt:lpstr>Equation.DSMT4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Equation.DSMT4</vt:lpstr>
      <vt:lpstr>Equation.DSMT4</vt:lpstr>
      <vt:lpstr>Equation.3</vt:lpstr>
      <vt:lpstr>Equation.DSMT4</vt:lpstr>
      <vt:lpstr>Equation.DSMT4</vt:lpstr>
      <vt:lpstr>Equation.DSMT4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Tam Hao</dc:creator>
  <cp:lastModifiedBy>Admin</cp:lastModifiedBy>
  <cp:revision>281</cp:revision>
  <dcterms:created xsi:type="dcterms:W3CDTF">2013-01-10T09:35:00Z</dcterms:created>
  <dcterms:modified xsi:type="dcterms:W3CDTF">2021-02-20T09:30:07Z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1033-11.2.0.9967</vt:lpwstr>
  </property>
</Properties>
</file>